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46"/>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Lst>
  <p:sldSz cx="18288000" cy="10287000"/>
  <p:notesSz cx="6858000" cy="9144000"/>
  <p:embeddedFontLst>
    <p:embeddedFont>
      <p:font typeface="Cerebri Medium" charset="1" panose="00000600000000000000"/>
      <p:regular r:id="rId44"/>
    </p:embeddedFont>
    <p:embeddedFont>
      <p:font typeface="Cerebri Bold" charset="1" panose="00000800000000000000"/>
      <p:regular r:id="rId45"/>
    </p:embeddedFont>
    <p:embeddedFont>
      <p:font typeface="Cerebri" charset="1" panose="00000500000000000000"/>
      <p:regular r:id="rId4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slides/slide24.xml" Type="http://schemas.openxmlformats.org/officeDocument/2006/relationships/slide"/><Relationship Id="rId3" Target="viewProps.xml" Type="http://schemas.openxmlformats.org/officeDocument/2006/relationships/viewProps"/><Relationship Id="rId30" Target="slides/slide25.xml" Type="http://schemas.openxmlformats.org/officeDocument/2006/relationships/slide"/><Relationship Id="rId31" Target="slides/slide26.xml" Type="http://schemas.openxmlformats.org/officeDocument/2006/relationships/slide"/><Relationship Id="rId32" Target="slides/slide27.xml" Type="http://schemas.openxmlformats.org/officeDocument/2006/relationships/slide"/><Relationship Id="rId33" Target="slides/slide28.xml" Type="http://schemas.openxmlformats.org/officeDocument/2006/relationships/slide"/><Relationship Id="rId34" Target="slides/slide29.xml" Type="http://schemas.openxmlformats.org/officeDocument/2006/relationships/slide"/><Relationship Id="rId35" Target="slides/slide30.xml" Type="http://schemas.openxmlformats.org/officeDocument/2006/relationships/slide"/><Relationship Id="rId36" Target="slides/slide31.xml" Type="http://schemas.openxmlformats.org/officeDocument/2006/relationships/slide"/><Relationship Id="rId37" Target="slides/slide32.xml" Type="http://schemas.openxmlformats.org/officeDocument/2006/relationships/slide"/><Relationship Id="rId38" Target="slides/slide33.xml" Type="http://schemas.openxmlformats.org/officeDocument/2006/relationships/slide"/><Relationship Id="rId39" Target="slides/slide34.xml" Type="http://schemas.openxmlformats.org/officeDocument/2006/relationships/slide"/><Relationship Id="rId4" Target="theme/theme1.xml" Type="http://schemas.openxmlformats.org/officeDocument/2006/relationships/theme"/><Relationship Id="rId40" Target="slides/slide35.xml" Type="http://schemas.openxmlformats.org/officeDocument/2006/relationships/slide"/><Relationship Id="rId41" Target="slides/slide36.xml" Type="http://schemas.openxmlformats.org/officeDocument/2006/relationships/slide"/><Relationship Id="rId42" Target="slides/slide37.xml" Type="http://schemas.openxmlformats.org/officeDocument/2006/relationships/slide"/><Relationship Id="rId43" Target="slides/slide38.xml" Type="http://schemas.openxmlformats.org/officeDocument/2006/relationships/slide"/><Relationship Id="rId44" Target="fonts/font44.fntdata" Type="http://schemas.openxmlformats.org/officeDocument/2006/relationships/font"/><Relationship Id="rId45" Target="fonts/font45.fntdata" Type="http://schemas.openxmlformats.org/officeDocument/2006/relationships/font"/><Relationship Id="rId46" Target="notesMasters/notesMaster1.xml" Type="http://schemas.openxmlformats.org/officeDocument/2006/relationships/notesMaster"/><Relationship Id="rId47" Target="theme/theme2.xml" Type="http://schemas.openxmlformats.org/officeDocument/2006/relationships/theme"/><Relationship Id="rId48" Target="notesSlides/notesSlide1.xml" Type="http://schemas.openxmlformats.org/officeDocument/2006/relationships/notesSlide"/><Relationship Id="rId49" Target="fonts/font49.fntdata" Type="http://schemas.openxmlformats.org/officeDocument/2006/relationships/font"/><Relationship Id="rId5" Target="tableStyles.xml" Type="http://schemas.openxmlformats.org/officeDocument/2006/relationships/tableStyles"/><Relationship Id="rId50" Target="notesSlides/notesSlide2.xml" Type="http://schemas.openxmlformats.org/officeDocument/2006/relationships/notesSlide"/><Relationship Id="rId51" Target="notesSlides/notesSlide3.xml" Type="http://schemas.openxmlformats.org/officeDocument/2006/relationships/notesSlide"/><Relationship Id="rId52" Target="notesSlides/notesSlide4.xml" Type="http://schemas.openxmlformats.org/officeDocument/2006/relationships/notesSlide"/><Relationship Id="rId53" Target="notesSlides/notesSlide5.xml" Type="http://schemas.openxmlformats.org/officeDocument/2006/relationships/notesSlide"/><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7.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8.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trainers elaborate on the purpose of each agenda item</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maybe contextualize with some examples of recurring tasks</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have learners click whatever information stands out to them/autonomy</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How to join a Teams meeting with a second device (these will be first bc you see this and below option first when you join a meeting on mobile device)</a:t>
            </a:r>
          </a:p>
          <a:p>
            <a:r>
              <a:rPr lang="en-US"/>
              <a:t/>
            </a:r>
          </a:p>
          <a:p>
            <a:r>
              <a:rPr lang="en-US"/>
              <a:t>How to share screen from a mobile device</a:t>
            </a:r>
          </a:p>
          <a:p>
            <a:r>
              <a:rPr lang="en-US"/>
              <a:t/>
            </a:r>
          </a:p>
          <a:p>
            <a:r>
              <a:rPr lang="en-US"/>
              <a:t>Create a test meeting probably for them to join for the last two objectives</a:t>
            </a:r>
          </a:p>
          <a:p>
            <a:r>
              <a:rPr lang="en-US"/>
              <a:t/>
            </a:r>
          </a:p>
          <a:p>
            <a:r>
              <a:rPr lang="en-US"/>
              <a:t>Do not tell them there is no knowledge check assessment - don't want to impact encoding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5.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5.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5.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5.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png" Type="http://schemas.openxmlformats.org/officeDocument/2006/relationships/image"/><Relationship Id="rId4" Target="../media/image2.sv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png" Type="http://schemas.openxmlformats.org/officeDocument/2006/relationships/image"/><Relationship Id="rId3" Target="../media/image5.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 Id="rId3" Target="../media/image5.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png" Type="http://schemas.openxmlformats.org/officeDocument/2006/relationships/image"/><Relationship Id="rId3" Target="../media/image5.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 Id="rId3" Target="../media/image5.pn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4.png" Type="http://schemas.openxmlformats.org/officeDocument/2006/relationships/image"/><Relationship Id="rId3" Target="../media/image5.png"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png" Type="http://schemas.openxmlformats.org/officeDocument/2006/relationships/image"/><Relationship Id="rId3" Target="../media/image5.png" Type="http://schemas.openxmlformats.org/officeDocument/2006/relationships/image"/></Relationships>
</file>

<file path=ppt/slides/_rels/slide3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png" Type="http://schemas.openxmlformats.org/officeDocument/2006/relationships/image"/><Relationship Id="rId3" Target="../media/image5.png" Type="http://schemas.openxmlformats.org/officeDocument/2006/relationships/image"/></Relationships>
</file>

<file path=ppt/slides/_rels/slide3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6.png" Type="http://schemas.openxmlformats.org/officeDocument/2006/relationships/image"/><Relationship Id="rId3" Target="../media/image5.png" Type="http://schemas.openxmlformats.org/officeDocument/2006/relationships/image"/></Relationships>
</file>

<file path=ppt/slides/_rels/slide3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1.png" Type="http://schemas.openxmlformats.org/officeDocument/2006/relationships/image"/><Relationship Id="rId4" Target="../media/image2.svg" Type="http://schemas.openxmlformats.org/officeDocument/2006/relationships/image"/></Relationships>
</file>

<file path=ppt/slides/_rels/slide3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media/image1.png" Type="http://schemas.openxmlformats.org/officeDocument/2006/relationships/image"/><Relationship Id="rId4" Target="../media/image2.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1.png" Type="http://schemas.openxmlformats.org/officeDocument/2006/relationships/image"/><Relationship Id="rId4" Target="../media/image2.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5.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10800000">
            <a:off x="3691914" y="0"/>
            <a:ext cx="10904173" cy="670132"/>
            <a:chOff x="0" y="0"/>
            <a:chExt cx="2871881" cy="176496"/>
          </a:xfrm>
        </p:grpSpPr>
        <p:sp>
          <p:nvSpPr>
            <p:cNvPr name="Freeform 3" id="3"/>
            <p:cNvSpPr/>
            <p:nvPr/>
          </p:nvSpPr>
          <p:spPr>
            <a:xfrm flipH="false" flipV="false" rot="0">
              <a:off x="0" y="0"/>
              <a:ext cx="2871881" cy="176496"/>
            </a:xfrm>
            <a:custGeom>
              <a:avLst/>
              <a:gdLst/>
              <a:ahLst/>
              <a:cxnLst/>
              <a:rect r="r" b="b" t="t" l="l"/>
              <a:pathLst>
                <a:path h="176496" w="2871881">
                  <a:moveTo>
                    <a:pt x="0" y="0"/>
                  </a:moveTo>
                  <a:lnTo>
                    <a:pt x="2871881" y="0"/>
                  </a:lnTo>
                  <a:lnTo>
                    <a:pt x="2871881" y="176496"/>
                  </a:lnTo>
                  <a:lnTo>
                    <a:pt x="0" y="176496"/>
                  </a:lnTo>
                  <a:close/>
                </a:path>
              </a:pathLst>
            </a:custGeom>
            <a:gradFill rotWithShape="true">
              <a:gsLst>
                <a:gs pos="0">
                  <a:srgbClr val="5864A6">
                    <a:alpha val="100000"/>
                  </a:srgbClr>
                </a:gs>
                <a:gs pos="50000">
                  <a:srgbClr val="4E5FBF">
                    <a:alpha val="100000"/>
                  </a:srgbClr>
                </a:gs>
                <a:gs pos="100000">
                  <a:srgbClr val="8091F2">
                    <a:alpha val="100000"/>
                  </a:srgbClr>
                </a:gs>
              </a:gsLst>
              <a:lin ang="0"/>
            </a:gradFill>
          </p:spPr>
        </p:sp>
        <p:sp>
          <p:nvSpPr>
            <p:cNvPr name="TextBox 4" id="4"/>
            <p:cNvSpPr txBox="true"/>
            <p:nvPr/>
          </p:nvSpPr>
          <p:spPr>
            <a:xfrm>
              <a:off x="0" y="-38100"/>
              <a:ext cx="2871881" cy="214596"/>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14476438" y="0"/>
            <a:ext cx="3811562" cy="2734338"/>
            <a:chOff x="0" y="0"/>
            <a:chExt cx="1003868" cy="720155"/>
          </a:xfrm>
        </p:grpSpPr>
        <p:sp>
          <p:nvSpPr>
            <p:cNvPr name="Freeform 6" id="6"/>
            <p:cNvSpPr/>
            <p:nvPr/>
          </p:nvSpPr>
          <p:spPr>
            <a:xfrm flipH="false" flipV="false" rot="0">
              <a:off x="0" y="0"/>
              <a:ext cx="1003868" cy="720155"/>
            </a:xfrm>
            <a:custGeom>
              <a:avLst/>
              <a:gdLst/>
              <a:ahLst/>
              <a:cxnLst/>
              <a:rect r="r" b="b" t="t" l="l"/>
              <a:pathLst>
                <a:path h="720155" w="1003868">
                  <a:moveTo>
                    <a:pt x="0" y="0"/>
                  </a:moveTo>
                  <a:lnTo>
                    <a:pt x="1003868" y="0"/>
                  </a:lnTo>
                  <a:lnTo>
                    <a:pt x="1003868" y="720155"/>
                  </a:lnTo>
                  <a:lnTo>
                    <a:pt x="0" y="720155"/>
                  </a:lnTo>
                  <a:close/>
                </a:path>
              </a:pathLst>
            </a:custGeom>
            <a:solidFill>
              <a:srgbClr val="5864A6"/>
            </a:solidFill>
          </p:spPr>
        </p:sp>
        <p:sp>
          <p:nvSpPr>
            <p:cNvPr name="TextBox 7" id="7"/>
            <p:cNvSpPr txBox="true"/>
            <p:nvPr/>
          </p:nvSpPr>
          <p:spPr>
            <a:xfrm>
              <a:off x="0" y="-38100"/>
              <a:ext cx="1003868" cy="758255"/>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0">
            <a:off x="0" y="0"/>
            <a:ext cx="3811562" cy="2734338"/>
            <a:chOff x="0" y="0"/>
            <a:chExt cx="1003868" cy="720155"/>
          </a:xfrm>
        </p:grpSpPr>
        <p:sp>
          <p:nvSpPr>
            <p:cNvPr name="Freeform 9" id="9"/>
            <p:cNvSpPr/>
            <p:nvPr/>
          </p:nvSpPr>
          <p:spPr>
            <a:xfrm flipH="false" flipV="false" rot="0">
              <a:off x="0" y="0"/>
              <a:ext cx="1003868" cy="720155"/>
            </a:xfrm>
            <a:custGeom>
              <a:avLst/>
              <a:gdLst/>
              <a:ahLst/>
              <a:cxnLst/>
              <a:rect r="r" b="b" t="t" l="l"/>
              <a:pathLst>
                <a:path h="720155" w="1003868">
                  <a:moveTo>
                    <a:pt x="0" y="0"/>
                  </a:moveTo>
                  <a:lnTo>
                    <a:pt x="1003868" y="0"/>
                  </a:lnTo>
                  <a:lnTo>
                    <a:pt x="1003868" y="720155"/>
                  </a:lnTo>
                  <a:lnTo>
                    <a:pt x="0" y="720155"/>
                  </a:lnTo>
                  <a:close/>
                </a:path>
              </a:pathLst>
            </a:custGeom>
            <a:solidFill>
              <a:srgbClr val="8091F2"/>
            </a:solidFill>
          </p:spPr>
        </p:sp>
        <p:sp>
          <p:nvSpPr>
            <p:cNvPr name="TextBox 10" id="10"/>
            <p:cNvSpPr txBox="true"/>
            <p:nvPr/>
          </p:nvSpPr>
          <p:spPr>
            <a:xfrm>
              <a:off x="0" y="-38100"/>
              <a:ext cx="1003868" cy="758255"/>
            </a:xfrm>
            <a:prstGeom prst="rect">
              <a:avLst/>
            </a:prstGeom>
          </p:spPr>
          <p:txBody>
            <a:bodyPr anchor="ctr" rtlCol="false" tIns="50800" lIns="50800" bIns="50800" rIns="50800"/>
            <a:lstStyle/>
            <a:p>
              <a:pPr algn="ctr">
                <a:lnSpc>
                  <a:spcPts val="2659"/>
                </a:lnSpc>
              </a:pPr>
            </a:p>
          </p:txBody>
        </p:sp>
      </p:grpSp>
      <p:sp>
        <p:nvSpPr>
          <p:cNvPr name="Freeform 11" id="11"/>
          <p:cNvSpPr/>
          <p:nvPr/>
        </p:nvSpPr>
        <p:spPr>
          <a:xfrm flipH="false" flipV="false" rot="-10800000">
            <a:off x="5838237" y="2734338"/>
            <a:ext cx="6611526" cy="57851"/>
          </a:xfrm>
          <a:custGeom>
            <a:avLst/>
            <a:gdLst/>
            <a:ahLst/>
            <a:cxnLst/>
            <a:rect r="r" b="b" t="t" l="l"/>
            <a:pathLst>
              <a:path h="57851" w="6611526">
                <a:moveTo>
                  <a:pt x="0" y="0"/>
                </a:moveTo>
                <a:lnTo>
                  <a:pt x="6611526" y="0"/>
                </a:lnTo>
                <a:lnTo>
                  <a:pt x="6611526" y="57851"/>
                </a:lnTo>
                <a:lnTo>
                  <a:pt x="0" y="5785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p:cNvSpPr/>
          <p:nvPr/>
        </p:nvSpPr>
        <p:spPr>
          <a:xfrm flipH="false" flipV="false" rot="0">
            <a:off x="-547185" y="7191721"/>
            <a:ext cx="3076229" cy="3076229"/>
          </a:xfrm>
          <a:custGeom>
            <a:avLst/>
            <a:gdLst/>
            <a:ahLst/>
            <a:cxnLst/>
            <a:rect r="r" b="b" t="t" l="l"/>
            <a:pathLst>
              <a:path h="3076229" w="3076229">
                <a:moveTo>
                  <a:pt x="0" y="0"/>
                </a:moveTo>
                <a:lnTo>
                  <a:pt x="3076230" y="0"/>
                </a:lnTo>
                <a:lnTo>
                  <a:pt x="3076230" y="3076229"/>
                </a:lnTo>
                <a:lnTo>
                  <a:pt x="0" y="3076229"/>
                </a:lnTo>
                <a:lnTo>
                  <a:pt x="0" y="0"/>
                </a:lnTo>
                <a:close/>
              </a:path>
            </a:pathLst>
          </a:custGeom>
          <a:blipFill>
            <a:blip r:embed="rId4"/>
            <a:stretch>
              <a:fillRect l="0" t="0" r="0" b="0"/>
            </a:stretch>
          </a:blipFill>
        </p:spPr>
      </p:sp>
      <p:sp>
        <p:nvSpPr>
          <p:cNvPr name="TextBox 13" id="13"/>
          <p:cNvSpPr txBox="true"/>
          <p:nvPr/>
        </p:nvSpPr>
        <p:spPr>
          <a:xfrm rot="0">
            <a:off x="2759622" y="3360499"/>
            <a:ext cx="12768757" cy="5424804"/>
          </a:xfrm>
          <a:prstGeom prst="rect">
            <a:avLst/>
          </a:prstGeom>
        </p:spPr>
        <p:txBody>
          <a:bodyPr anchor="t" rtlCol="false" tIns="0" lIns="0" bIns="0" rIns="0">
            <a:spAutoFit/>
          </a:bodyPr>
          <a:lstStyle/>
          <a:p>
            <a:pPr algn="l">
              <a:lnSpc>
                <a:spcPts val="3920"/>
              </a:lnSpc>
            </a:pPr>
            <a:r>
              <a:rPr lang="en-US" sz="2800" b="true">
                <a:solidFill>
                  <a:srgbClr val="000000"/>
                </a:solidFill>
                <a:latin typeface="Cerebri Medium"/>
                <a:ea typeface="Cerebri Medium"/>
                <a:cs typeface="Cerebri Medium"/>
                <a:sym typeface="Cerebri Medium"/>
              </a:rPr>
              <a:t>Welcome back!  Thank you for your time today for the second and final in-person session of your Microsoft 365 Optimization Training.</a:t>
            </a:r>
          </a:p>
          <a:p>
            <a:pPr algn="l">
              <a:lnSpc>
                <a:spcPts val="3920"/>
              </a:lnSpc>
            </a:pPr>
          </a:p>
          <a:p>
            <a:pPr algn="l">
              <a:lnSpc>
                <a:spcPts val="3920"/>
              </a:lnSpc>
            </a:pPr>
            <a:r>
              <a:rPr lang="en-US" sz="2800" b="true">
                <a:solidFill>
                  <a:srgbClr val="000000"/>
                </a:solidFill>
                <a:latin typeface="Cerebri Medium"/>
                <a:ea typeface="Cerebri Medium"/>
                <a:cs typeface="Cerebri Medium"/>
                <a:sym typeface="Cerebri Medium"/>
              </a:rPr>
              <a:t>Please find the assigned seat with your name.  Then, log into the provided laptop with the instructions emailed to you prior to this session.  If you have any issues logging in, please reach out to one of the Business Applications team members leading this session for assistance.</a:t>
            </a:r>
          </a:p>
          <a:p>
            <a:pPr algn="l">
              <a:lnSpc>
                <a:spcPts val="3920"/>
              </a:lnSpc>
            </a:pPr>
          </a:p>
          <a:p>
            <a:pPr algn="l" marL="0" indent="0" lvl="0">
              <a:lnSpc>
                <a:spcPts val="3920"/>
              </a:lnSpc>
              <a:spcBef>
                <a:spcPct val="0"/>
              </a:spcBef>
            </a:pPr>
            <a:r>
              <a:rPr lang="en-US" b="true" sz="2800">
                <a:solidFill>
                  <a:srgbClr val="000000"/>
                </a:solidFill>
                <a:latin typeface="Cerebri Medium"/>
                <a:ea typeface="Cerebri Medium"/>
                <a:cs typeface="Cerebri Medium"/>
                <a:sym typeface="Cerebri Medium"/>
              </a:rPr>
              <a:t>Additionally, if you haven’t already done so, please download the Teams mobile app on a mobile device (such as your phone).  If you have any issues downloading the Teams mobile app, please reach out for assistance.</a:t>
            </a:r>
          </a:p>
        </p:txBody>
      </p:sp>
      <p:grpSp>
        <p:nvGrpSpPr>
          <p:cNvPr name="Group 14" id="14"/>
          <p:cNvGrpSpPr/>
          <p:nvPr/>
        </p:nvGrpSpPr>
        <p:grpSpPr>
          <a:xfrm rot="5400000">
            <a:off x="2433795" y="3091822"/>
            <a:ext cx="765954" cy="765954"/>
            <a:chOff x="0" y="0"/>
            <a:chExt cx="1021272" cy="1021272"/>
          </a:xfrm>
        </p:grpSpPr>
        <p:grpSp>
          <p:nvGrpSpPr>
            <p:cNvPr name="Group 15" id="15"/>
            <p:cNvGrpSpPr/>
            <p:nvPr/>
          </p:nvGrpSpPr>
          <p:grpSpPr>
            <a:xfrm rot="0">
              <a:off x="0" y="0"/>
              <a:ext cx="217105" cy="1021272"/>
              <a:chOff x="0" y="0"/>
              <a:chExt cx="42885" cy="201733"/>
            </a:xfrm>
          </p:grpSpPr>
          <p:sp>
            <p:nvSpPr>
              <p:cNvPr name="Freeform 16" id="16"/>
              <p:cNvSpPr/>
              <p:nvPr/>
            </p:nvSpPr>
            <p:spPr>
              <a:xfrm flipH="false" flipV="false" rot="0">
                <a:off x="0" y="0"/>
                <a:ext cx="42885" cy="201733"/>
              </a:xfrm>
              <a:custGeom>
                <a:avLst/>
                <a:gdLst/>
                <a:ahLst/>
                <a:cxnLst/>
                <a:rect r="r" b="b" t="t" l="l"/>
                <a:pathLst>
                  <a:path h="201733" w="42885">
                    <a:moveTo>
                      <a:pt x="0" y="0"/>
                    </a:moveTo>
                    <a:lnTo>
                      <a:pt x="42885" y="0"/>
                    </a:lnTo>
                    <a:lnTo>
                      <a:pt x="42885" y="201733"/>
                    </a:lnTo>
                    <a:lnTo>
                      <a:pt x="0" y="201733"/>
                    </a:lnTo>
                    <a:close/>
                  </a:path>
                </a:pathLst>
              </a:custGeom>
              <a:solidFill>
                <a:srgbClr val="8091F2"/>
              </a:solidFill>
            </p:spPr>
          </p:sp>
          <p:sp>
            <p:nvSpPr>
              <p:cNvPr name="TextBox 17" id="17"/>
              <p:cNvSpPr txBox="true"/>
              <p:nvPr/>
            </p:nvSpPr>
            <p:spPr>
              <a:xfrm>
                <a:off x="0" y="-38100"/>
                <a:ext cx="42885" cy="239833"/>
              </a:xfrm>
              <a:prstGeom prst="rect">
                <a:avLst/>
              </a:prstGeom>
            </p:spPr>
            <p:txBody>
              <a:bodyPr anchor="ctr" rtlCol="false" tIns="50800" lIns="50800" bIns="50800" rIns="50800"/>
              <a:lstStyle/>
              <a:p>
                <a:pPr algn="ctr">
                  <a:lnSpc>
                    <a:spcPts val="2659"/>
                  </a:lnSpc>
                </a:pPr>
              </a:p>
            </p:txBody>
          </p:sp>
        </p:grpSp>
        <p:grpSp>
          <p:nvGrpSpPr>
            <p:cNvPr name="Group 18" id="18"/>
            <p:cNvGrpSpPr/>
            <p:nvPr/>
          </p:nvGrpSpPr>
          <p:grpSpPr>
            <a:xfrm rot="5400000">
              <a:off x="402084" y="402084"/>
              <a:ext cx="217105" cy="1021272"/>
              <a:chOff x="0" y="0"/>
              <a:chExt cx="42885" cy="201733"/>
            </a:xfrm>
          </p:grpSpPr>
          <p:sp>
            <p:nvSpPr>
              <p:cNvPr name="Freeform 19" id="19"/>
              <p:cNvSpPr/>
              <p:nvPr/>
            </p:nvSpPr>
            <p:spPr>
              <a:xfrm flipH="false" flipV="false" rot="0">
                <a:off x="0" y="0"/>
                <a:ext cx="42885" cy="201733"/>
              </a:xfrm>
              <a:custGeom>
                <a:avLst/>
                <a:gdLst/>
                <a:ahLst/>
                <a:cxnLst/>
                <a:rect r="r" b="b" t="t" l="l"/>
                <a:pathLst>
                  <a:path h="201733" w="42885">
                    <a:moveTo>
                      <a:pt x="0" y="0"/>
                    </a:moveTo>
                    <a:lnTo>
                      <a:pt x="42885" y="0"/>
                    </a:lnTo>
                    <a:lnTo>
                      <a:pt x="42885" y="201733"/>
                    </a:lnTo>
                    <a:lnTo>
                      <a:pt x="0" y="201733"/>
                    </a:lnTo>
                    <a:close/>
                  </a:path>
                </a:pathLst>
              </a:custGeom>
              <a:solidFill>
                <a:srgbClr val="8091F2"/>
              </a:solidFill>
            </p:spPr>
          </p:sp>
          <p:sp>
            <p:nvSpPr>
              <p:cNvPr name="TextBox 20" id="20"/>
              <p:cNvSpPr txBox="true"/>
              <p:nvPr/>
            </p:nvSpPr>
            <p:spPr>
              <a:xfrm>
                <a:off x="0" y="-38100"/>
                <a:ext cx="42885" cy="239833"/>
              </a:xfrm>
              <a:prstGeom prst="rect">
                <a:avLst/>
              </a:prstGeom>
            </p:spPr>
            <p:txBody>
              <a:bodyPr anchor="ctr" rtlCol="false" tIns="50800" lIns="50800" bIns="50800" rIns="50800"/>
              <a:lstStyle/>
              <a:p>
                <a:pPr algn="ctr">
                  <a:lnSpc>
                    <a:spcPts val="2659"/>
                  </a:lnSpc>
                </a:pPr>
              </a:p>
            </p:txBody>
          </p:sp>
        </p:grpSp>
      </p:grpSp>
      <p:grpSp>
        <p:nvGrpSpPr>
          <p:cNvPr name="Group 21" id="21"/>
          <p:cNvGrpSpPr/>
          <p:nvPr/>
        </p:nvGrpSpPr>
        <p:grpSpPr>
          <a:xfrm rot="-5400000">
            <a:off x="15135876" y="8356383"/>
            <a:ext cx="765954" cy="765954"/>
            <a:chOff x="0" y="0"/>
            <a:chExt cx="1021272" cy="1021272"/>
          </a:xfrm>
        </p:grpSpPr>
        <p:grpSp>
          <p:nvGrpSpPr>
            <p:cNvPr name="Group 22" id="22"/>
            <p:cNvGrpSpPr/>
            <p:nvPr/>
          </p:nvGrpSpPr>
          <p:grpSpPr>
            <a:xfrm rot="0">
              <a:off x="0" y="0"/>
              <a:ext cx="217105" cy="1021272"/>
              <a:chOff x="0" y="0"/>
              <a:chExt cx="42885" cy="201733"/>
            </a:xfrm>
          </p:grpSpPr>
          <p:sp>
            <p:nvSpPr>
              <p:cNvPr name="Freeform 23" id="23"/>
              <p:cNvSpPr/>
              <p:nvPr/>
            </p:nvSpPr>
            <p:spPr>
              <a:xfrm flipH="false" flipV="false" rot="0">
                <a:off x="0" y="0"/>
                <a:ext cx="42885" cy="201733"/>
              </a:xfrm>
              <a:custGeom>
                <a:avLst/>
                <a:gdLst/>
                <a:ahLst/>
                <a:cxnLst/>
                <a:rect r="r" b="b" t="t" l="l"/>
                <a:pathLst>
                  <a:path h="201733" w="42885">
                    <a:moveTo>
                      <a:pt x="0" y="0"/>
                    </a:moveTo>
                    <a:lnTo>
                      <a:pt x="42885" y="0"/>
                    </a:lnTo>
                    <a:lnTo>
                      <a:pt x="42885" y="201733"/>
                    </a:lnTo>
                    <a:lnTo>
                      <a:pt x="0" y="201733"/>
                    </a:lnTo>
                    <a:close/>
                  </a:path>
                </a:pathLst>
              </a:custGeom>
              <a:solidFill>
                <a:srgbClr val="5864A6"/>
              </a:solidFill>
            </p:spPr>
          </p:sp>
          <p:sp>
            <p:nvSpPr>
              <p:cNvPr name="TextBox 24" id="24"/>
              <p:cNvSpPr txBox="true"/>
              <p:nvPr/>
            </p:nvSpPr>
            <p:spPr>
              <a:xfrm>
                <a:off x="0" y="-38100"/>
                <a:ext cx="42885" cy="239833"/>
              </a:xfrm>
              <a:prstGeom prst="rect">
                <a:avLst/>
              </a:prstGeom>
            </p:spPr>
            <p:txBody>
              <a:bodyPr anchor="ctr" rtlCol="false" tIns="50800" lIns="50800" bIns="50800" rIns="50800"/>
              <a:lstStyle/>
              <a:p>
                <a:pPr algn="ctr">
                  <a:lnSpc>
                    <a:spcPts val="2659"/>
                  </a:lnSpc>
                </a:pPr>
              </a:p>
            </p:txBody>
          </p:sp>
        </p:grpSp>
        <p:grpSp>
          <p:nvGrpSpPr>
            <p:cNvPr name="Group 25" id="25"/>
            <p:cNvGrpSpPr/>
            <p:nvPr/>
          </p:nvGrpSpPr>
          <p:grpSpPr>
            <a:xfrm rot="5400000">
              <a:off x="402084" y="402084"/>
              <a:ext cx="217105" cy="1021272"/>
              <a:chOff x="0" y="0"/>
              <a:chExt cx="42885" cy="201733"/>
            </a:xfrm>
          </p:grpSpPr>
          <p:sp>
            <p:nvSpPr>
              <p:cNvPr name="Freeform 26" id="26"/>
              <p:cNvSpPr/>
              <p:nvPr/>
            </p:nvSpPr>
            <p:spPr>
              <a:xfrm flipH="false" flipV="false" rot="0">
                <a:off x="0" y="0"/>
                <a:ext cx="42885" cy="201733"/>
              </a:xfrm>
              <a:custGeom>
                <a:avLst/>
                <a:gdLst/>
                <a:ahLst/>
                <a:cxnLst/>
                <a:rect r="r" b="b" t="t" l="l"/>
                <a:pathLst>
                  <a:path h="201733" w="42885">
                    <a:moveTo>
                      <a:pt x="0" y="0"/>
                    </a:moveTo>
                    <a:lnTo>
                      <a:pt x="42885" y="0"/>
                    </a:lnTo>
                    <a:lnTo>
                      <a:pt x="42885" y="201733"/>
                    </a:lnTo>
                    <a:lnTo>
                      <a:pt x="0" y="201733"/>
                    </a:lnTo>
                    <a:close/>
                  </a:path>
                </a:pathLst>
              </a:custGeom>
              <a:solidFill>
                <a:srgbClr val="5864A6"/>
              </a:solidFill>
            </p:spPr>
          </p:sp>
          <p:sp>
            <p:nvSpPr>
              <p:cNvPr name="TextBox 27" id="27"/>
              <p:cNvSpPr txBox="true"/>
              <p:nvPr/>
            </p:nvSpPr>
            <p:spPr>
              <a:xfrm>
                <a:off x="0" y="-38100"/>
                <a:ext cx="42885" cy="239833"/>
              </a:xfrm>
              <a:prstGeom prst="rect">
                <a:avLst/>
              </a:prstGeom>
            </p:spPr>
            <p:txBody>
              <a:bodyPr anchor="ctr" rtlCol="false" tIns="50800" lIns="50800" bIns="50800" rIns="50800"/>
              <a:lstStyle/>
              <a:p>
                <a:pPr algn="ctr">
                  <a:lnSpc>
                    <a:spcPts val="2659"/>
                  </a:lnSpc>
                </a:pPr>
              </a:p>
            </p:txBody>
          </p:sp>
        </p:grpSp>
      </p:grpSp>
      <p:grpSp>
        <p:nvGrpSpPr>
          <p:cNvPr name="Group 28" id="28"/>
          <p:cNvGrpSpPr/>
          <p:nvPr/>
        </p:nvGrpSpPr>
        <p:grpSpPr>
          <a:xfrm rot="-10800000">
            <a:off x="0" y="9616868"/>
            <a:ext cx="18288000" cy="670132"/>
            <a:chOff x="0" y="0"/>
            <a:chExt cx="4816593" cy="176496"/>
          </a:xfrm>
        </p:grpSpPr>
        <p:sp>
          <p:nvSpPr>
            <p:cNvPr name="Freeform 29" id="29"/>
            <p:cNvSpPr/>
            <p:nvPr/>
          </p:nvSpPr>
          <p:spPr>
            <a:xfrm flipH="false" flipV="false" rot="0">
              <a:off x="0" y="0"/>
              <a:ext cx="4816592" cy="176496"/>
            </a:xfrm>
            <a:custGeom>
              <a:avLst/>
              <a:gdLst/>
              <a:ahLst/>
              <a:cxnLst/>
              <a:rect r="r" b="b" t="t" l="l"/>
              <a:pathLst>
                <a:path h="176496" w="4816592">
                  <a:moveTo>
                    <a:pt x="0" y="0"/>
                  </a:moveTo>
                  <a:lnTo>
                    <a:pt x="4816592" y="0"/>
                  </a:lnTo>
                  <a:lnTo>
                    <a:pt x="4816592" y="176496"/>
                  </a:lnTo>
                  <a:lnTo>
                    <a:pt x="0" y="176496"/>
                  </a:lnTo>
                  <a:close/>
                </a:path>
              </a:pathLst>
            </a:custGeom>
            <a:gradFill rotWithShape="true">
              <a:gsLst>
                <a:gs pos="0">
                  <a:srgbClr val="5864A6">
                    <a:alpha val="100000"/>
                  </a:srgbClr>
                </a:gs>
                <a:gs pos="50000">
                  <a:srgbClr val="4E5FBF">
                    <a:alpha val="100000"/>
                  </a:srgbClr>
                </a:gs>
                <a:gs pos="100000">
                  <a:srgbClr val="8091F2">
                    <a:alpha val="100000"/>
                  </a:srgbClr>
                </a:gs>
              </a:gsLst>
              <a:lin ang="0"/>
            </a:gradFill>
          </p:spPr>
        </p:sp>
        <p:sp>
          <p:nvSpPr>
            <p:cNvPr name="TextBox 30" id="30"/>
            <p:cNvSpPr txBox="true"/>
            <p:nvPr/>
          </p:nvSpPr>
          <p:spPr>
            <a:xfrm>
              <a:off x="0" y="-38100"/>
              <a:ext cx="4816593" cy="214596"/>
            </a:xfrm>
            <a:prstGeom prst="rect">
              <a:avLst/>
            </a:prstGeom>
          </p:spPr>
          <p:txBody>
            <a:bodyPr anchor="ctr" rtlCol="false" tIns="50800" lIns="50800" bIns="50800" rIns="50800"/>
            <a:lstStyle/>
            <a:p>
              <a:pPr algn="ctr">
                <a:lnSpc>
                  <a:spcPts val="2659"/>
                </a:lnSpc>
              </a:pPr>
            </a:p>
          </p:txBody>
        </p:sp>
      </p:grpSp>
      <p:sp>
        <p:nvSpPr>
          <p:cNvPr name="TextBox 31" id="31"/>
          <p:cNvSpPr txBox="true"/>
          <p:nvPr/>
        </p:nvSpPr>
        <p:spPr>
          <a:xfrm rot="0">
            <a:off x="4084475" y="872220"/>
            <a:ext cx="10058180" cy="1704340"/>
          </a:xfrm>
          <a:prstGeom prst="rect">
            <a:avLst/>
          </a:prstGeom>
        </p:spPr>
        <p:txBody>
          <a:bodyPr anchor="t" rtlCol="false" tIns="0" lIns="0" bIns="0" rIns="0">
            <a:spAutoFit/>
          </a:bodyPr>
          <a:lstStyle/>
          <a:p>
            <a:pPr algn="ctr">
              <a:lnSpc>
                <a:spcPts val="6859"/>
              </a:lnSpc>
            </a:pPr>
            <a:r>
              <a:rPr lang="en-US" sz="4899" b="true">
                <a:solidFill>
                  <a:srgbClr val="000000"/>
                </a:solidFill>
                <a:latin typeface="Cerebri Bold"/>
                <a:ea typeface="Cerebri Bold"/>
                <a:cs typeface="Cerebri Bold"/>
                <a:sym typeface="Cerebri Bold"/>
              </a:rPr>
              <a:t>Microsoft 365 In-Person Training</a:t>
            </a:r>
          </a:p>
          <a:p>
            <a:pPr algn="ctr" marL="0" indent="0" lvl="0">
              <a:lnSpc>
                <a:spcPts val="6859"/>
              </a:lnSpc>
              <a:spcBef>
                <a:spcPct val="0"/>
              </a:spcBef>
            </a:pPr>
            <a:r>
              <a:rPr lang="en-US" b="true" sz="4899">
                <a:solidFill>
                  <a:srgbClr val="000000"/>
                </a:solidFill>
                <a:latin typeface="Cerebri Bold"/>
                <a:ea typeface="Cerebri Bold"/>
                <a:cs typeface="Cerebri Bold"/>
                <a:sym typeface="Cerebri Bold"/>
              </a:rPr>
              <a:t>(Microsoft Planner &amp; Teams)</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9848850"/>
            <a:ext cx="18288000" cy="438150"/>
            <a:chOff x="0" y="0"/>
            <a:chExt cx="4816593" cy="115398"/>
          </a:xfrm>
        </p:grpSpPr>
        <p:sp>
          <p:nvSpPr>
            <p:cNvPr name="Freeform 3" id="3"/>
            <p:cNvSpPr/>
            <p:nvPr/>
          </p:nvSpPr>
          <p:spPr>
            <a:xfrm flipH="false" flipV="false" rot="0">
              <a:off x="0" y="0"/>
              <a:ext cx="4816592" cy="115398"/>
            </a:xfrm>
            <a:custGeom>
              <a:avLst/>
              <a:gdLst/>
              <a:ahLst/>
              <a:cxnLst/>
              <a:rect r="r" b="b" t="t" l="l"/>
              <a:pathLst>
                <a:path h="115398" w="4816592">
                  <a:moveTo>
                    <a:pt x="0" y="0"/>
                  </a:moveTo>
                  <a:lnTo>
                    <a:pt x="4816592" y="0"/>
                  </a:lnTo>
                  <a:lnTo>
                    <a:pt x="4816592" y="115398"/>
                  </a:lnTo>
                  <a:lnTo>
                    <a:pt x="0" y="115398"/>
                  </a:lnTo>
                  <a:close/>
                </a:path>
              </a:pathLst>
            </a:custGeom>
            <a:gradFill rotWithShape="true">
              <a:gsLst>
                <a:gs pos="0">
                  <a:srgbClr val="5864A6">
                    <a:alpha val="100000"/>
                  </a:srgbClr>
                </a:gs>
                <a:gs pos="50000">
                  <a:srgbClr val="4E5FBF">
                    <a:alpha val="100000"/>
                  </a:srgbClr>
                </a:gs>
                <a:gs pos="100000">
                  <a:srgbClr val="8091F2">
                    <a:alpha val="100000"/>
                  </a:srgbClr>
                </a:gs>
              </a:gsLst>
              <a:lin ang="0"/>
            </a:gradFill>
          </p:spPr>
        </p:sp>
        <p:sp>
          <p:nvSpPr>
            <p:cNvPr name="TextBox 4" id="4"/>
            <p:cNvSpPr txBox="true"/>
            <p:nvPr/>
          </p:nvSpPr>
          <p:spPr>
            <a:xfrm>
              <a:off x="0" y="-38100"/>
              <a:ext cx="4816593" cy="153498"/>
            </a:xfrm>
            <a:prstGeom prst="rect">
              <a:avLst/>
            </a:prstGeom>
          </p:spPr>
          <p:txBody>
            <a:bodyPr anchor="ctr" rtlCol="false" tIns="50800" lIns="50800" bIns="50800" rIns="50800"/>
            <a:lstStyle/>
            <a:p>
              <a:pPr algn="ctr">
                <a:lnSpc>
                  <a:spcPts val="2659"/>
                </a:lnSpc>
              </a:pPr>
            </a:p>
          </p:txBody>
        </p:sp>
      </p:grpSp>
      <p:sp>
        <p:nvSpPr>
          <p:cNvPr name="Freeform 5" id="5"/>
          <p:cNvSpPr/>
          <p:nvPr/>
        </p:nvSpPr>
        <p:spPr>
          <a:xfrm flipH="false" flipV="false" rot="0">
            <a:off x="0" y="0"/>
            <a:ext cx="18148122" cy="9848850"/>
          </a:xfrm>
          <a:custGeom>
            <a:avLst/>
            <a:gdLst/>
            <a:ahLst/>
            <a:cxnLst/>
            <a:rect r="r" b="b" t="t" l="l"/>
            <a:pathLst>
              <a:path h="9848850" w="18148122">
                <a:moveTo>
                  <a:pt x="0" y="0"/>
                </a:moveTo>
                <a:lnTo>
                  <a:pt x="18148122" y="0"/>
                </a:lnTo>
                <a:lnTo>
                  <a:pt x="18148122" y="9848850"/>
                </a:lnTo>
                <a:lnTo>
                  <a:pt x="0" y="9848850"/>
                </a:lnTo>
                <a:lnTo>
                  <a:pt x="0" y="0"/>
                </a:lnTo>
                <a:close/>
              </a:path>
            </a:pathLst>
          </a:custGeom>
          <a:blipFill>
            <a:blip r:embed="rId2"/>
            <a:stretch>
              <a:fillRect l="0" t="0" r="0" b="0"/>
            </a:stretch>
          </a:blipFill>
        </p:spPr>
      </p:sp>
      <p:sp>
        <p:nvSpPr>
          <p:cNvPr name="Freeform 6" id="6"/>
          <p:cNvSpPr/>
          <p:nvPr/>
        </p:nvSpPr>
        <p:spPr>
          <a:xfrm flipH="false" flipV="false" rot="0">
            <a:off x="5532343" y="2540869"/>
            <a:ext cx="10918827" cy="2215299"/>
          </a:xfrm>
          <a:custGeom>
            <a:avLst/>
            <a:gdLst/>
            <a:ahLst/>
            <a:cxnLst/>
            <a:rect r="r" b="b" t="t" l="l"/>
            <a:pathLst>
              <a:path h="2215299" w="10918827">
                <a:moveTo>
                  <a:pt x="0" y="0"/>
                </a:moveTo>
                <a:lnTo>
                  <a:pt x="10918828" y="0"/>
                </a:lnTo>
                <a:lnTo>
                  <a:pt x="10918828" y="2215299"/>
                </a:lnTo>
                <a:lnTo>
                  <a:pt x="0" y="2215299"/>
                </a:lnTo>
                <a:lnTo>
                  <a:pt x="0" y="0"/>
                </a:lnTo>
                <a:close/>
              </a:path>
            </a:pathLst>
          </a:custGeom>
          <a:blipFill>
            <a:blip r:embed="rId3"/>
            <a:stretch>
              <a:fillRect l="-45914" t="-340179" r="0" b="-279010"/>
            </a:stretch>
          </a:blipFill>
          <a:ln w="190500" cap="sq">
            <a:solidFill>
              <a:srgbClr val="E5231D"/>
            </a:solidFill>
            <a:prstDash val="solid"/>
            <a:miter/>
          </a:ln>
        </p:spPr>
      </p:sp>
    </p:spTree>
  </p:cSld>
  <p:clrMapOvr>
    <a:masterClrMapping/>
  </p:clrMapOvr>
</p:sld>
</file>

<file path=ppt/slides/slide11.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0" y="0"/>
            <a:ext cx="3811562" cy="3436263"/>
            <a:chOff x="0" y="0"/>
            <a:chExt cx="1003868" cy="905024"/>
          </a:xfrm>
        </p:grpSpPr>
        <p:sp>
          <p:nvSpPr>
            <p:cNvPr name="Freeform 3" id="3"/>
            <p:cNvSpPr/>
            <p:nvPr/>
          </p:nvSpPr>
          <p:spPr>
            <a:xfrm flipH="false" flipV="false" rot="0">
              <a:off x="0" y="0"/>
              <a:ext cx="1003868" cy="905024"/>
            </a:xfrm>
            <a:custGeom>
              <a:avLst/>
              <a:gdLst/>
              <a:ahLst/>
              <a:cxnLst/>
              <a:rect r="r" b="b" t="t" l="l"/>
              <a:pathLst>
                <a:path h="905024" w="1003868">
                  <a:moveTo>
                    <a:pt x="0" y="0"/>
                  </a:moveTo>
                  <a:lnTo>
                    <a:pt x="1003868" y="0"/>
                  </a:lnTo>
                  <a:lnTo>
                    <a:pt x="1003868" y="905024"/>
                  </a:lnTo>
                  <a:lnTo>
                    <a:pt x="0" y="905024"/>
                  </a:lnTo>
                  <a:close/>
                </a:path>
              </a:pathLst>
            </a:custGeom>
            <a:solidFill>
              <a:srgbClr val="8091F2"/>
            </a:solidFill>
          </p:spPr>
        </p:sp>
        <p:sp>
          <p:nvSpPr>
            <p:cNvPr name="TextBox 4" id="4"/>
            <p:cNvSpPr txBox="true"/>
            <p:nvPr/>
          </p:nvSpPr>
          <p:spPr>
            <a:xfrm>
              <a:off x="0" y="-38100"/>
              <a:ext cx="1003868" cy="943124"/>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14476438" y="0"/>
            <a:ext cx="3811562" cy="3436263"/>
            <a:chOff x="0" y="0"/>
            <a:chExt cx="1003868" cy="905024"/>
          </a:xfrm>
        </p:grpSpPr>
        <p:sp>
          <p:nvSpPr>
            <p:cNvPr name="Freeform 6" id="6"/>
            <p:cNvSpPr/>
            <p:nvPr/>
          </p:nvSpPr>
          <p:spPr>
            <a:xfrm flipH="false" flipV="false" rot="0">
              <a:off x="0" y="0"/>
              <a:ext cx="1003868" cy="905024"/>
            </a:xfrm>
            <a:custGeom>
              <a:avLst/>
              <a:gdLst/>
              <a:ahLst/>
              <a:cxnLst/>
              <a:rect r="r" b="b" t="t" l="l"/>
              <a:pathLst>
                <a:path h="905024" w="1003868">
                  <a:moveTo>
                    <a:pt x="0" y="0"/>
                  </a:moveTo>
                  <a:lnTo>
                    <a:pt x="1003868" y="0"/>
                  </a:lnTo>
                  <a:lnTo>
                    <a:pt x="1003868" y="905024"/>
                  </a:lnTo>
                  <a:lnTo>
                    <a:pt x="0" y="905024"/>
                  </a:lnTo>
                  <a:close/>
                </a:path>
              </a:pathLst>
            </a:custGeom>
            <a:solidFill>
              <a:srgbClr val="4E5FBF"/>
            </a:solidFill>
          </p:spPr>
        </p:sp>
        <p:sp>
          <p:nvSpPr>
            <p:cNvPr name="TextBox 7" id="7"/>
            <p:cNvSpPr txBox="true"/>
            <p:nvPr/>
          </p:nvSpPr>
          <p:spPr>
            <a:xfrm>
              <a:off x="0" y="-38100"/>
              <a:ext cx="1003868" cy="943124"/>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0">
            <a:off x="0" y="6850737"/>
            <a:ext cx="3811562" cy="3436263"/>
            <a:chOff x="0" y="0"/>
            <a:chExt cx="1003868" cy="905024"/>
          </a:xfrm>
        </p:grpSpPr>
        <p:sp>
          <p:nvSpPr>
            <p:cNvPr name="Freeform 9" id="9"/>
            <p:cNvSpPr/>
            <p:nvPr/>
          </p:nvSpPr>
          <p:spPr>
            <a:xfrm flipH="false" flipV="false" rot="0">
              <a:off x="0" y="0"/>
              <a:ext cx="1003868" cy="905024"/>
            </a:xfrm>
            <a:custGeom>
              <a:avLst/>
              <a:gdLst/>
              <a:ahLst/>
              <a:cxnLst/>
              <a:rect r="r" b="b" t="t" l="l"/>
              <a:pathLst>
                <a:path h="905024" w="1003868">
                  <a:moveTo>
                    <a:pt x="0" y="0"/>
                  </a:moveTo>
                  <a:lnTo>
                    <a:pt x="1003868" y="0"/>
                  </a:lnTo>
                  <a:lnTo>
                    <a:pt x="1003868" y="905024"/>
                  </a:lnTo>
                  <a:lnTo>
                    <a:pt x="0" y="905024"/>
                  </a:lnTo>
                  <a:close/>
                </a:path>
              </a:pathLst>
            </a:custGeom>
            <a:solidFill>
              <a:srgbClr val="5864A6"/>
            </a:solidFill>
          </p:spPr>
        </p:sp>
        <p:sp>
          <p:nvSpPr>
            <p:cNvPr name="TextBox 10" id="10"/>
            <p:cNvSpPr txBox="true"/>
            <p:nvPr/>
          </p:nvSpPr>
          <p:spPr>
            <a:xfrm>
              <a:off x="0" y="-38100"/>
              <a:ext cx="1003868" cy="943124"/>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0">
            <a:off x="14463907" y="6850737"/>
            <a:ext cx="3811562" cy="3436263"/>
            <a:chOff x="0" y="0"/>
            <a:chExt cx="1003868" cy="905024"/>
          </a:xfrm>
        </p:grpSpPr>
        <p:sp>
          <p:nvSpPr>
            <p:cNvPr name="Freeform 12" id="12"/>
            <p:cNvSpPr/>
            <p:nvPr/>
          </p:nvSpPr>
          <p:spPr>
            <a:xfrm flipH="false" flipV="false" rot="0">
              <a:off x="0" y="0"/>
              <a:ext cx="1003868" cy="905024"/>
            </a:xfrm>
            <a:custGeom>
              <a:avLst/>
              <a:gdLst/>
              <a:ahLst/>
              <a:cxnLst/>
              <a:rect r="r" b="b" t="t" l="l"/>
              <a:pathLst>
                <a:path h="905024" w="1003868">
                  <a:moveTo>
                    <a:pt x="0" y="0"/>
                  </a:moveTo>
                  <a:lnTo>
                    <a:pt x="1003868" y="0"/>
                  </a:lnTo>
                  <a:lnTo>
                    <a:pt x="1003868" y="905024"/>
                  </a:lnTo>
                  <a:lnTo>
                    <a:pt x="0" y="905024"/>
                  </a:lnTo>
                  <a:close/>
                </a:path>
              </a:pathLst>
            </a:custGeom>
            <a:solidFill>
              <a:srgbClr val="8091F2"/>
            </a:solidFill>
          </p:spPr>
        </p:sp>
        <p:sp>
          <p:nvSpPr>
            <p:cNvPr name="TextBox 13" id="13"/>
            <p:cNvSpPr txBox="true"/>
            <p:nvPr/>
          </p:nvSpPr>
          <p:spPr>
            <a:xfrm>
              <a:off x="0" y="-38100"/>
              <a:ext cx="1003868" cy="943124"/>
            </a:xfrm>
            <a:prstGeom prst="rect">
              <a:avLst/>
            </a:prstGeom>
          </p:spPr>
          <p:txBody>
            <a:bodyPr anchor="ctr" rtlCol="false" tIns="50800" lIns="50800" bIns="50800" rIns="50800"/>
            <a:lstStyle/>
            <a:p>
              <a:pPr algn="ctr">
                <a:lnSpc>
                  <a:spcPts val="2659"/>
                </a:lnSpc>
              </a:pPr>
            </a:p>
          </p:txBody>
        </p:sp>
      </p:grpSp>
      <p:grpSp>
        <p:nvGrpSpPr>
          <p:cNvPr name="Group 14" id="14"/>
          <p:cNvGrpSpPr/>
          <p:nvPr/>
        </p:nvGrpSpPr>
        <p:grpSpPr>
          <a:xfrm rot="0">
            <a:off x="0" y="0"/>
            <a:ext cx="3363110" cy="3039341"/>
            <a:chOff x="0" y="0"/>
            <a:chExt cx="885757" cy="800485"/>
          </a:xfrm>
        </p:grpSpPr>
        <p:sp>
          <p:nvSpPr>
            <p:cNvPr name="Freeform 15" id="15"/>
            <p:cNvSpPr/>
            <p:nvPr/>
          </p:nvSpPr>
          <p:spPr>
            <a:xfrm flipH="false" flipV="false" rot="0">
              <a:off x="0" y="0"/>
              <a:ext cx="885757" cy="800485"/>
            </a:xfrm>
            <a:custGeom>
              <a:avLst/>
              <a:gdLst/>
              <a:ahLst/>
              <a:cxnLst/>
              <a:rect r="r" b="b" t="t" l="l"/>
              <a:pathLst>
                <a:path h="800485" w="885757">
                  <a:moveTo>
                    <a:pt x="0" y="0"/>
                  </a:moveTo>
                  <a:lnTo>
                    <a:pt x="885757" y="0"/>
                  </a:lnTo>
                  <a:lnTo>
                    <a:pt x="885757" y="800485"/>
                  </a:lnTo>
                  <a:lnTo>
                    <a:pt x="0" y="800485"/>
                  </a:lnTo>
                  <a:close/>
                </a:path>
              </a:pathLst>
            </a:custGeom>
            <a:solidFill>
              <a:srgbClr val="FFFFFF"/>
            </a:solidFill>
          </p:spPr>
        </p:sp>
        <p:sp>
          <p:nvSpPr>
            <p:cNvPr name="TextBox 16" id="16"/>
            <p:cNvSpPr txBox="true"/>
            <p:nvPr/>
          </p:nvSpPr>
          <p:spPr>
            <a:xfrm>
              <a:off x="0" y="-38100"/>
              <a:ext cx="885757" cy="838585"/>
            </a:xfrm>
            <a:prstGeom prst="rect">
              <a:avLst/>
            </a:prstGeom>
          </p:spPr>
          <p:txBody>
            <a:bodyPr anchor="ctr" rtlCol="false" tIns="50800" lIns="50800" bIns="50800" rIns="50800"/>
            <a:lstStyle/>
            <a:p>
              <a:pPr algn="ctr">
                <a:lnSpc>
                  <a:spcPts val="2659"/>
                </a:lnSpc>
              </a:pPr>
            </a:p>
          </p:txBody>
        </p:sp>
      </p:grpSp>
      <p:grpSp>
        <p:nvGrpSpPr>
          <p:cNvPr name="Group 17" id="17"/>
          <p:cNvGrpSpPr/>
          <p:nvPr/>
        </p:nvGrpSpPr>
        <p:grpSpPr>
          <a:xfrm rot="0">
            <a:off x="0" y="7247659"/>
            <a:ext cx="3363110" cy="3039341"/>
            <a:chOff x="0" y="0"/>
            <a:chExt cx="885757" cy="800485"/>
          </a:xfrm>
        </p:grpSpPr>
        <p:sp>
          <p:nvSpPr>
            <p:cNvPr name="Freeform 18" id="18"/>
            <p:cNvSpPr/>
            <p:nvPr/>
          </p:nvSpPr>
          <p:spPr>
            <a:xfrm flipH="false" flipV="false" rot="0">
              <a:off x="0" y="0"/>
              <a:ext cx="885757" cy="800485"/>
            </a:xfrm>
            <a:custGeom>
              <a:avLst/>
              <a:gdLst/>
              <a:ahLst/>
              <a:cxnLst/>
              <a:rect r="r" b="b" t="t" l="l"/>
              <a:pathLst>
                <a:path h="800485" w="885757">
                  <a:moveTo>
                    <a:pt x="0" y="0"/>
                  </a:moveTo>
                  <a:lnTo>
                    <a:pt x="885757" y="0"/>
                  </a:lnTo>
                  <a:lnTo>
                    <a:pt x="885757" y="800485"/>
                  </a:lnTo>
                  <a:lnTo>
                    <a:pt x="0" y="800485"/>
                  </a:lnTo>
                  <a:close/>
                </a:path>
              </a:pathLst>
            </a:custGeom>
            <a:solidFill>
              <a:srgbClr val="FFFFFF"/>
            </a:solidFill>
          </p:spPr>
        </p:sp>
        <p:sp>
          <p:nvSpPr>
            <p:cNvPr name="TextBox 19" id="19"/>
            <p:cNvSpPr txBox="true"/>
            <p:nvPr/>
          </p:nvSpPr>
          <p:spPr>
            <a:xfrm>
              <a:off x="0" y="-38100"/>
              <a:ext cx="885757" cy="838585"/>
            </a:xfrm>
            <a:prstGeom prst="rect">
              <a:avLst/>
            </a:prstGeom>
          </p:spPr>
          <p:txBody>
            <a:bodyPr anchor="ctr" rtlCol="false" tIns="50800" lIns="50800" bIns="50800" rIns="50800"/>
            <a:lstStyle/>
            <a:p>
              <a:pPr algn="ctr">
                <a:lnSpc>
                  <a:spcPts val="2659"/>
                </a:lnSpc>
              </a:pPr>
            </a:p>
          </p:txBody>
        </p:sp>
      </p:grpSp>
      <p:grpSp>
        <p:nvGrpSpPr>
          <p:cNvPr name="Group 20" id="20"/>
          <p:cNvGrpSpPr/>
          <p:nvPr/>
        </p:nvGrpSpPr>
        <p:grpSpPr>
          <a:xfrm rot="0">
            <a:off x="14912358" y="7247659"/>
            <a:ext cx="3363110" cy="3039341"/>
            <a:chOff x="0" y="0"/>
            <a:chExt cx="885757" cy="800485"/>
          </a:xfrm>
        </p:grpSpPr>
        <p:sp>
          <p:nvSpPr>
            <p:cNvPr name="Freeform 21" id="21"/>
            <p:cNvSpPr/>
            <p:nvPr/>
          </p:nvSpPr>
          <p:spPr>
            <a:xfrm flipH="false" flipV="false" rot="0">
              <a:off x="0" y="0"/>
              <a:ext cx="885757" cy="800485"/>
            </a:xfrm>
            <a:custGeom>
              <a:avLst/>
              <a:gdLst/>
              <a:ahLst/>
              <a:cxnLst/>
              <a:rect r="r" b="b" t="t" l="l"/>
              <a:pathLst>
                <a:path h="800485" w="885757">
                  <a:moveTo>
                    <a:pt x="0" y="0"/>
                  </a:moveTo>
                  <a:lnTo>
                    <a:pt x="885757" y="0"/>
                  </a:lnTo>
                  <a:lnTo>
                    <a:pt x="885757" y="800485"/>
                  </a:lnTo>
                  <a:lnTo>
                    <a:pt x="0" y="800485"/>
                  </a:lnTo>
                  <a:close/>
                </a:path>
              </a:pathLst>
            </a:custGeom>
            <a:solidFill>
              <a:srgbClr val="FFFFFF"/>
            </a:solidFill>
          </p:spPr>
        </p:sp>
        <p:sp>
          <p:nvSpPr>
            <p:cNvPr name="TextBox 22" id="22"/>
            <p:cNvSpPr txBox="true"/>
            <p:nvPr/>
          </p:nvSpPr>
          <p:spPr>
            <a:xfrm>
              <a:off x="0" y="-38100"/>
              <a:ext cx="885757" cy="838585"/>
            </a:xfrm>
            <a:prstGeom prst="rect">
              <a:avLst/>
            </a:prstGeom>
          </p:spPr>
          <p:txBody>
            <a:bodyPr anchor="ctr" rtlCol="false" tIns="50800" lIns="50800" bIns="50800" rIns="50800"/>
            <a:lstStyle/>
            <a:p>
              <a:pPr algn="ctr">
                <a:lnSpc>
                  <a:spcPts val="2659"/>
                </a:lnSpc>
              </a:pPr>
            </a:p>
          </p:txBody>
        </p:sp>
      </p:grpSp>
      <p:grpSp>
        <p:nvGrpSpPr>
          <p:cNvPr name="Group 23" id="23"/>
          <p:cNvGrpSpPr/>
          <p:nvPr/>
        </p:nvGrpSpPr>
        <p:grpSpPr>
          <a:xfrm rot="0">
            <a:off x="14921883" y="0"/>
            <a:ext cx="3366117" cy="3039341"/>
            <a:chOff x="0" y="0"/>
            <a:chExt cx="886549" cy="800485"/>
          </a:xfrm>
        </p:grpSpPr>
        <p:sp>
          <p:nvSpPr>
            <p:cNvPr name="Freeform 24" id="24"/>
            <p:cNvSpPr/>
            <p:nvPr/>
          </p:nvSpPr>
          <p:spPr>
            <a:xfrm flipH="false" flipV="false" rot="0">
              <a:off x="0" y="0"/>
              <a:ext cx="886549" cy="800485"/>
            </a:xfrm>
            <a:custGeom>
              <a:avLst/>
              <a:gdLst/>
              <a:ahLst/>
              <a:cxnLst/>
              <a:rect r="r" b="b" t="t" l="l"/>
              <a:pathLst>
                <a:path h="800485" w="886549">
                  <a:moveTo>
                    <a:pt x="0" y="0"/>
                  </a:moveTo>
                  <a:lnTo>
                    <a:pt x="886549" y="0"/>
                  </a:lnTo>
                  <a:lnTo>
                    <a:pt x="886549" y="800485"/>
                  </a:lnTo>
                  <a:lnTo>
                    <a:pt x="0" y="800485"/>
                  </a:lnTo>
                  <a:close/>
                </a:path>
              </a:pathLst>
            </a:custGeom>
            <a:solidFill>
              <a:srgbClr val="FFFFFF"/>
            </a:solidFill>
          </p:spPr>
        </p:sp>
        <p:sp>
          <p:nvSpPr>
            <p:cNvPr name="TextBox 25" id="25"/>
            <p:cNvSpPr txBox="true"/>
            <p:nvPr/>
          </p:nvSpPr>
          <p:spPr>
            <a:xfrm>
              <a:off x="0" y="-38100"/>
              <a:ext cx="886549" cy="838585"/>
            </a:xfrm>
            <a:prstGeom prst="rect">
              <a:avLst/>
            </a:prstGeom>
          </p:spPr>
          <p:txBody>
            <a:bodyPr anchor="ctr" rtlCol="false" tIns="50800" lIns="50800" bIns="50800" rIns="50800"/>
            <a:lstStyle/>
            <a:p>
              <a:pPr algn="ctr">
                <a:lnSpc>
                  <a:spcPts val="2659"/>
                </a:lnSpc>
              </a:pPr>
            </a:p>
          </p:txBody>
        </p:sp>
      </p:grpSp>
      <p:sp>
        <p:nvSpPr>
          <p:cNvPr name="TextBox 26" id="26"/>
          <p:cNvSpPr txBox="true"/>
          <p:nvPr/>
        </p:nvSpPr>
        <p:spPr>
          <a:xfrm rot="0">
            <a:off x="7830277" y="2524720"/>
            <a:ext cx="2627447" cy="1642110"/>
          </a:xfrm>
          <a:prstGeom prst="rect">
            <a:avLst/>
          </a:prstGeom>
        </p:spPr>
        <p:txBody>
          <a:bodyPr anchor="t" rtlCol="false" tIns="0" lIns="0" bIns="0" rIns="0">
            <a:spAutoFit/>
          </a:bodyPr>
          <a:lstStyle/>
          <a:p>
            <a:pPr algn="ctr" marL="0" indent="0" lvl="0">
              <a:lnSpc>
                <a:spcPts val="13439"/>
              </a:lnSpc>
              <a:spcBef>
                <a:spcPct val="0"/>
              </a:spcBef>
            </a:pPr>
            <a:r>
              <a:rPr lang="en-US" sz="9600">
                <a:solidFill>
                  <a:srgbClr val="000000"/>
                </a:solidFill>
                <a:latin typeface="Cerebri"/>
                <a:ea typeface="Cerebri"/>
                <a:cs typeface="Cerebri"/>
                <a:sym typeface="Cerebri"/>
              </a:rPr>
              <a:t>(Q4)</a:t>
            </a:r>
          </a:p>
        </p:txBody>
      </p:sp>
      <p:sp>
        <p:nvSpPr>
          <p:cNvPr name="TextBox 27" id="27"/>
          <p:cNvSpPr txBox="true"/>
          <p:nvPr/>
        </p:nvSpPr>
        <p:spPr>
          <a:xfrm rot="0">
            <a:off x="4242406" y="4244147"/>
            <a:ext cx="9803189" cy="3437890"/>
          </a:xfrm>
          <a:prstGeom prst="rect">
            <a:avLst/>
          </a:prstGeom>
        </p:spPr>
        <p:txBody>
          <a:bodyPr anchor="t" rtlCol="false" tIns="0" lIns="0" bIns="0" rIns="0">
            <a:spAutoFit/>
          </a:bodyPr>
          <a:lstStyle/>
          <a:p>
            <a:pPr algn="l" marL="0" indent="0" lvl="0">
              <a:lnSpc>
                <a:spcPts val="6859"/>
              </a:lnSpc>
              <a:spcBef>
                <a:spcPct val="0"/>
              </a:spcBef>
            </a:pPr>
            <a:r>
              <a:rPr lang="en-US" sz="4899">
                <a:solidFill>
                  <a:srgbClr val="000000"/>
                </a:solidFill>
                <a:latin typeface="Cerebri"/>
                <a:ea typeface="Cerebri"/>
                <a:cs typeface="Cerebri"/>
                <a:sym typeface="Cerebri"/>
              </a:rPr>
              <a:t>After hovering your cursor over a task title and clicking the three dots, where do you click on the options menu to open a task card?</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9848850"/>
            <a:ext cx="18288000" cy="438150"/>
            <a:chOff x="0" y="0"/>
            <a:chExt cx="4816593" cy="115398"/>
          </a:xfrm>
        </p:grpSpPr>
        <p:sp>
          <p:nvSpPr>
            <p:cNvPr name="Freeform 3" id="3"/>
            <p:cNvSpPr/>
            <p:nvPr/>
          </p:nvSpPr>
          <p:spPr>
            <a:xfrm flipH="false" flipV="false" rot="0">
              <a:off x="0" y="0"/>
              <a:ext cx="4816592" cy="115398"/>
            </a:xfrm>
            <a:custGeom>
              <a:avLst/>
              <a:gdLst/>
              <a:ahLst/>
              <a:cxnLst/>
              <a:rect r="r" b="b" t="t" l="l"/>
              <a:pathLst>
                <a:path h="115398" w="4816592">
                  <a:moveTo>
                    <a:pt x="0" y="0"/>
                  </a:moveTo>
                  <a:lnTo>
                    <a:pt x="4816592" y="0"/>
                  </a:lnTo>
                  <a:lnTo>
                    <a:pt x="4816592" y="115398"/>
                  </a:lnTo>
                  <a:lnTo>
                    <a:pt x="0" y="115398"/>
                  </a:lnTo>
                  <a:close/>
                </a:path>
              </a:pathLst>
            </a:custGeom>
            <a:gradFill rotWithShape="true">
              <a:gsLst>
                <a:gs pos="0">
                  <a:srgbClr val="5864A6">
                    <a:alpha val="100000"/>
                  </a:srgbClr>
                </a:gs>
                <a:gs pos="50000">
                  <a:srgbClr val="4E5FBF">
                    <a:alpha val="100000"/>
                  </a:srgbClr>
                </a:gs>
                <a:gs pos="100000">
                  <a:srgbClr val="8091F2">
                    <a:alpha val="100000"/>
                  </a:srgbClr>
                </a:gs>
              </a:gsLst>
              <a:lin ang="0"/>
            </a:gradFill>
          </p:spPr>
        </p:sp>
        <p:sp>
          <p:nvSpPr>
            <p:cNvPr name="TextBox 4" id="4"/>
            <p:cNvSpPr txBox="true"/>
            <p:nvPr/>
          </p:nvSpPr>
          <p:spPr>
            <a:xfrm>
              <a:off x="0" y="-38100"/>
              <a:ext cx="4816593" cy="153498"/>
            </a:xfrm>
            <a:prstGeom prst="rect">
              <a:avLst/>
            </a:prstGeom>
          </p:spPr>
          <p:txBody>
            <a:bodyPr anchor="ctr" rtlCol="false" tIns="50800" lIns="50800" bIns="50800" rIns="50800"/>
            <a:lstStyle/>
            <a:p>
              <a:pPr algn="ctr">
                <a:lnSpc>
                  <a:spcPts val="2659"/>
                </a:lnSpc>
              </a:pPr>
            </a:p>
          </p:txBody>
        </p:sp>
      </p:grpSp>
      <p:sp>
        <p:nvSpPr>
          <p:cNvPr name="Freeform 5" id="5"/>
          <p:cNvSpPr/>
          <p:nvPr/>
        </p:nvSpPr>
        <p:spPr>
          <a:xfrm flipH="false" flipV="false" rot="0">
            <a:off x="0" y="0"/>
            <a:ext cx="18270330" cy="9848850"/>
          </a:xfrm>
          <a:custGeom>
            <a:avLst/>
            <a:gdLst/>
            <a:ahLst/>
            <a:cxnLst/>
            <a:rect r="r" b="b" t="t" l="l"/>
            <a:pathLst>
              <a:path h="9848850" w="18270330">
                <a:moveTo>
                  <a:pt x="0" y="0"/>
                </a:moveTo>
                <a:lnTo>
                  <a:pt x="18270330" y="0"/>
                </a:lnTo>
                <a:lnTo>
                  <a:pt x="18270330" y="9848850"/>
                </a:lnTo>
                <a:lnTo>
                  <a:pt x="0" y="9848850"/>
                </a:lnTo>
                <a:lnTo>
                  <a:pt x="0" y="0"/>
                </a:lnTo>
                <a:close/>
              </a:path>
            </a:pathLst>
          </a:custGeom>
          <a:blipFill>
            <a:blip r:embed="rId2"/>
            <a:stretch>
              <a:fillRect l="0" t="0" r="0" b="0"/>
            </a:stretch>
          </a:blipFill>
        </p:spPr>
      </p:sp>
      <p:sp>
        <p:nvSpPr>
          <p:cNvPr name="Freeform 6" id="6"/>
          <p:cNvSpPr/>
          <p:nvPr/>
        </p:nvSpPr>
        <p:spPr>
          <a:xfrm flipH="false" flipV="false" rot="0">
            <a:off x="9689121" y="3169192"/>
            <a:ext cx="2269595" cy="738847"/>
          </a:xfrm>
          <a:custGeom>
            <a:avLst/>
            <a:gdLst/>
            <a:ahLst/>
            <a:cxnLst/>
            <a:rect r="r" b="b" t="t" l="l"/>
            <a:pathLst>
              <a:path h="738847" w="2269595">
                <a:moveTo>
                  <a:pt x="0" y="0"/>
                </a:moveTo>
                <a:lnTo>
                  <a:pt x="2269595" y="0"/>
                </a:lnTo>
                <a:lnTo>
                  <a:pt x="2269595" y="738847"/>
                </a:lnTo>
                <a:lnTo>
                  <a:pt x="0" y="738847"/>
                </a:lnTo>
                <a:lnTo>
                  <a:pt x="0" y="0"/>
                </a:lnTo>
                <a:close/>
              </a:path>
            </a:pathLst>
          </a:custGeom>
          <a:blipFill>
            <a:blip r:embed="rId3"/>
            <a:stretch>
              <a:fillRect l="-407097" t="-1175690" r="-191484" b="-870218"/>
            </a:stretch>
          </a:blipFill>
          <a:ln w="190500" cap="sq">
            <a:solidFill>
              <a:srgbClr val="E5231D"/>
            </a:solidFill>
            <a:prstDash val="solid"/>
            <a:miter/>
          </a:ln>
        </p:spPr>
      </p:sp>
    </p:spTree>
  </p:cSld>
  <p:clrMapOvr>
    <a:masterClrMapping/>
  </p:clrMapOvr>
</p:sld>
</file>

<file path=ppt/slides/slide13.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0" y="0"/>
            <a:ext cx="3811562" cy="3436263"/>
            <a:chOff x="0" y="0"/>
            <a:chExt cx="1003868" cy="905024"/>
          </a:xfrm>
        </p:grpSpPr>
        <p:sp>
          <p:nvSpPr>
            <p:cNvPr name="Freeform 3" id="3"/>
            <p:cNvSpPr/>
            <p:nvPr/>
          </p:nvSpPr>
          <p:spPr>
            <a:xfrm flipH="false" flipV="false" rot="0">
              <a:off x="0" y="0"/>
              <a:ext cx="1003868" cy="905024"/>
            </a:xfrm>
            <a:custGeom>
              <a:avLst/>
              <a:gdLst/>
              <a:ahLst/>
              <a:cxnLst/>
              <a:rect r="r" b="b" t="t" l="l"/>
              <a:pathLst>
                <a:path h="905024" w="1003868">
                  <a:moveTo>
                    <a:pt x="0" y="0"/>
                  </a:moveTo>
                  <a:lnTo>
                    <a:pt x="1003868" y="0"/>
                  </a:lnTo>
                  <a:lnTo>
                    <a:pt x="1003868" y="905024"/>
                  </a:lnTo>
                  <a:lnTo>
                    <a:pt x="0" y="905024"/>
                  </a:lnTo>
                  <a:close/>
                </a:path>
              </a:pathLst>
            </a:custGeom>
            <a:solidFill>
              <a:srgbClr val="8091F2"/>
            </a:solidFill>
          </p:spPr>
        </p:sp>
        <p:sp>
          <p:nvSpPr>
            <p:cNvPr name="TextBox 4" id="4"/>
            <p:cNvSpPr txBox="true"/>
            <p:nvPr/>
          </p:nvSpPr>
          <p:spPr>
            <a:xfrm>
              <a:off x="0" y="-38100"/>
              <a:ext cx="1003868" cy="943124"/>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14476438" y="0"/>
            <a:ext cx="3811562" cy="3436263"/>
            <a:chOff x="0" y="0"/>
            <a:chExt cx="1003868" cy="905024"/>
          </a:xfrm>
        </p:grpSpPr>
        <p:sp>
          <p:nvSpPr>
            <p:cNvPr name="Freeform 6" id="6"/>
            <p:cNvSpPr/>
            <p:nvPr/>
          </p:nvSpPr>
          <p:spPr>
            <a:xfrm flipH="false" flipV="false" rot="0">
              <a:off x="0" y="0"/>
              <a:ext cx="1003868" cy="905024"/>
            </a:xfrm>
            <a:custGeom>
              <a:avLst/>
              <a:gdLst/>
              <a:ahLst/>
              <a:cxnLst/>
              <a:rect r="r" b="b" t="t" l="l"/>
              <a:pathLst>
                <a:path h="905024" w="1003868">
                  <a:moveTo>
                    <a:pt x="0" y="0"/>
                  </a:moveTo>
                  <a:lnTo>
                    <a:pt x="1003868" y="0"/>
                  </a:lnTo>
                  <a:lnTo>
                    <a:pt x="1003868" y="905024"/>
                  </a:lnTo>
                  <a:lnTo>
                    <a:pt x="0" y="905024"/>
                  </a:lnTo>
                  <a:close/>
                </a:path>
              </a:pathLst>
            </a:custGeom>
            <a:solidFill>
              <a:srgbClr val="4E5FBF"/>
            </a:solidFill>
          </p:spPr>
        </p:sp>
        <p:sp>
          <p:nvSpPr>
            <p:cNvPr name="TextBox 7" id="7"/>
            <p:cNvSpPr txBox="true"/>
            <p:nvPr/>
          </p:nvSpPr>
          <p:spPr>
            <a:xfrm>
              <a:off x="0" y="-38100"/>
              <a:ext cx="1003868" cy="943124"/>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0">
            <a:off x="0" y="6850737"/>
            <a:ext cx="3811562" cy="3436263"/>
            <a:chOff x="0" y="0"/>
            <a:chExt cx="1003868" cy="905024"/>
          </a:xfrm>
        </p:grpSpPr>
        <p:sp>
          <p:nvSpPr>
            <p:cNvPr name="Freeform 9" id="9"/>
            <p:cNvSpPr/>
            <p:nvPr/>
          </p:nvSpPr>
          <p:spPr>
            <a:xfrm flipH="false" flipV="false" rot="0">
              <a:off x="0" y="0"/>
              <a:ext cx="1003868" cy="905024"/>
            </a:xfrm>
            <a:custGeom>
              <a:avLst/>
              <a:gdLst/>
              <a:ahLst/>
              <a:cxnLst/>
              <a:rect r="r" b="b" t="t" l="l"/>
              <a:pathLst>
                <a:path h="905024" w="1003868">
                  <a:moveTo>
                    <a:pt x="0" y="0"/>
                  </a:moveTo>
                  <a:lnTo>
                    <a:pt x="1003868" y="0"/>
                  </a:lnTo>
                  <a:lnTo>
                    <a:pt x="1003868" y="905024"/>
                  </a:lnTo>
                  <a:lnTo>
                    <a:pt x="0" y="905024"/>
                  </a:lnTo>
                  <a:close/>
                </a:path>
              </a:pathLst>
            </a:custGeom>
            <a:solidFill>
              <a:srgbClr val="5864A6"/>
            </a:solidFill>
          </p:spPr>
        </p:sp>
        <p:sp>
          <p:nvSpPr>
            <p:cNvPr name="TextBox 10" id="10"/>
            <p:cNvSpPr txBox="true"/>
            <p:nvPr/>
          </p:nvSpPr>
          <p:spPr>
            <a:xfrm>
              <a:off x="0" y="-38100"/>
              <a:ext cx="1003868" cy="943124"/>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0">
            <a:off x="14463907" y="6850737"/>
            <a:ext cx="3811562" cy="3436263"/>
            <a:chOff x="0" y="0"/>
            <a:chExt cx="1003868" cy="905024"/>
          </a:xfrm>
        </p:grpSpPr>
        <p:sp>
          <p:nvSpPr>
            <p:cNvPr name="Freeform 12" id="12"/>
            <p:cNvSpPr/>
            <p:nvPr/>
          </p:nvSpPr>
          <p:spPr>
            <a:xfrm flipH="false" flipV="false" rot="0">
              <a:off x="0" y="0"/>
              <a:ext cx="1003868" cy="905024"/>
            </a:xfrm>
            <a:custGeom>
              <a:avLst/>
              <a:gdLst/>
              <a:ahLst/>
              <a:cxnLst/>
              <a:rect r="r" b="b" t="t" l="l"/>
              <a:pathLst>
                <a:path h="905024" w="1003868">
                  <a:moveTo>
                    <a:pt x="0" y="0"/>
                  </a:moveTo>
                  <a:lnTo>
                    <a:pt x="1003868" y="0"/>
                  </a:lnTo>
                  <a:lnTo>
                    <a:pt x="1003868" y="905024"/>
                  </a:lnTo>
                  <a:lnTo>
                    <a:pt x="0" y="905024"/>
                  </a:lnTo>
                  <a:close/>
                </a:path>
              </a:pathLst>
            </a:custGeom>
            <a:solidFill>
              <a:srgbClr val="8091F2"/>
            </a:solidFill>
          </p:spPr>
        </p:sp>
        <p:sp>
          <p:nvSpPr>
            <p:cNvPr name="TextBox 13" id="13"/>
            <p:cNvSpPr txBox="true"/>
            <p:nvPr/>
          </p:nvSpPr>
          <p:spPr>
            <a:xfrm>
              <a:off x="0" y="-38100"/>
              <a:ext cx="1003868" cy="943124"/>
            </a:xfrm>
            <a:prstGeom prst="rect">
              <a:avLst/>
            </a:prstGeom>
          </p:spPr>
          <p:txBody>
            <a:bodyPr anchor="ctr" rtlCol="false" tIns="50800" lIns="50800" bIns="50800" rIns="50800"/>
            <a:lstStyle/>
            <a:p>
              <a:pPr algn="ctr">
                <a:lnSpc>
                  <a:spcPts val="2659"/>
                </a:lnSpc>
              </a:pPr>
            </a:p>
          </p:txBody>
        </p:sp>
      </p:grpSp>
      <p:grpSp>
        <p:nvGrpSpPr>
          <p:cNvPr name="Group 14" id="14"/>
          <p:cNvGrpSpPr/>
          <p:nvPr/>
        </p:nvGrpSpPr>
        <p:grpSpPr>
          <a:xfrm rot="0">
            <a:off x="0" y="0"/>
            <a:ext cx="3363110" cy="3039341"/>
            <a:chOff x="0" y="0"/>
            <a:chExt cx="885757" cy="800485"/>
          </a:xfrm>
        </p:grpSpPr>
        <p:sp>
          <p:nvSpPr>
            <p:cNvPr name="Freeform 15" id="15"/>
            <p:cNvSpPr/>
            <p:nvPr/>
          </p:nvSpPr>
          <p:spPr>
            <a:xfrm flipH="false" flipV="false" rot="0">
              <a:off x="0" y="0"/>
              <a:ext cx="885757" cy="800485"/>
            </a:xfrm>
            <a:custGeom>
              <a:avLst/>
              <a:gdLst/>
              <a:ahLst/>
              <a:cxnLst/>
              <a:rect r="r" b="b" t="t" l="l"/>
              <a:pathLst>
                <a:path h="800485" w="885757">
                  <a:moveTo>
                    <a:pt x="0" y="0"/>
                  </a:moveTo>
                  <a:lnTo>
                    <a:pt x="885757" y="0"/>
                  </a:lnTo>
                  <a:lnTo>
                    <a:pt x="885757" y="800485"/>
                  </a:lnTo>
                  <a:lnTo>
                    <a:pt x="0" y="800485"/>
                  </a:lnTo>
                  <a:close/>
                </a:path>
              </a:pathLst>
            </a:custGeom>
            <a:solidFill>
              <a:srgbClr val="FFFFFF"/>
            </a:solidFill>
          </p:spPr>
        </p:sp>
        <p:sp>
          <p:nvSpPr>
            <p:cNvPr name="TextBox 16" id="16"/>
            <p:cNvSpPr txBox="true"/>
            <p:nvPr/>
          </p:nvSpPr>
          <p:spPr>
            <a:xfrm>
              <a:off x="0" y="-38100"/>
              <a:ext cx="885757" cy="838585"/>
            </a:xfrm>
            <a:prstGeom prst="rect">
              <a:avLst/>
            </a:prstGeom>
          </p:spPr>
          <p:txBody>
            <a:bodyPr anchor="ctr" rtlCol="false" tIns="50800" lIns="50800" bIns="50800" rIns="50800"/>
            <a:lstStyle/>
            <a:p>
              <a:pPr algn="ctr">
                <a:lnSpc>
                  <a:spcPts val="2659"/>
                </a:lnSpc>
              </a:pPr>
            </a:p>
          </p:txBody>
        </p:sp>
      </p:grpSp>
      <p:grpSp>
        <p:nvGrpSpPr>
          <p:cNvPr name="Group 17" id="17"/>
          <p:cNvGrpSpPr/>
          <p:nvPr/>
        </p:nvGrpSpPr>
        <p:grpSpPr>
          <a:xfrm rot="0">
            <a:off x="0" y="7247659"/>
            <a:ext cx="3363110" cy="3039341"/>
            <a:chOff x="0" y="0"/>
            <a:chExt cx="885757" cy="800485"/>
          </a:xfrm>
        </p:grpSpPr>
        <p:sp>
          <p:nvSpPr>
            <p:cNvPr name="Freeform 18" id="18"/>
            <p:cNvSpPr/>
            <p:nvPr/>
          </p:nvSpPr>
          <p:spPr>
            <a:xfrm flipH="false" flipV="false" rot="0">
              <a:off x="0" y="0"/>
              <a:ext cx="885757" cy="800485"/>
            </a:xfrm>
            <a:custGeom>
              <a:avLst/>
              <a:gdLst/>
              <a:ahLst/>
              <a:cxnLst/>
              <a:rect r="r" b="b" t="t" l="l"/>
              <a:pathLst>
                <a:path h="800485" w="885757">
                  <a:moveTo>
                    <a:pt x="0" y="0"/>
                  </a:moveTo>
                  <a:lnTo>
                    <a:pt x="885757" y="0"/>
                  </a:lnTo>
                  <a:lnTo>
                    <a:pt x="885757" y="800485"/>
                  </a:lnTo>
                  <a:lnTo>
                    <a:pt x="0" y="800485"/>
                  </a:lnTo>
                  <a:close/>
                </a:path>
              </a:pathLst>
            </a:custGeom>
            <a:solidFill>
              <a:srgbClr val="FFFFFF"/>
            </a:solidFill>
          </p:spPr>
        </p:sp>
        <p:sp>
          <p:nvSpPr>
            <p:cNvPr name="TextBox 19" id="19"/>
            <p:cNvSpPr txBox="true"/>
            <p:nvPr/>
          </p:nvSpPr>
          <p:spPr>
            <a:xfrm>
              <a:off x="0" y="-38100"/>
              <a:ext cx="885757" cy="838585"/>
            </a:xfrm>
            <a:prstGeom prst="rect">
              <a:avLst/>
            </a:prstGeom>
          </p:spPr>
          <p:txBody>
            <a:bodyPr anchor="ctr" rtlCol="false" tIns="50800" lIns="50800" bIns="50800" rIns="50800"/>
            <a:lstStyle/>
            <a:p>
              <a:pPr algn="ctr">
                <a:lnSpc>
                  <a:spcPts val="2659"/>
                </a:lnSpc>
              </a:pPr>
            </a:p>
          </p:txBody>
        </p:sp>
      </p:grpSp>
      <p:grpSp>
        <p:nvGrpSpPr>
          <p:cNvPr name="Group 20" id="20"/>
          <p:cNvGrpSpPr/>
          <p:nvPr/>
        </p:nvGrpSpPr>
        <p:grpSpPr>
          <a:xfrm rot="0">
            <a:off x="14912358" y="7247659"/>
            <a:ext cx="3363110" cy="3039341"/>
            <a:chOff x="0" y="0"/>
            <a:chExt cx="885757" cy="800485"/>
          </a:xfrm>
        </p:grpSpPr>
        <p:sp>
          <p:nvSpPr>
            <p:cNvPr name="Freeform 21" id="21"/>
            <p:cNvSpPr/>
            <p:nvPr/>
          </p:nvSpPr>
          <p:spPr>
            <a:xfrm flipH="false" flipV="false" rot="0">
              <a:off x="0" y="0"/>
              <a:ext cx="885757" cy="800485"/>
            </a:xfrm>
            <a:custGeom>
              <a:avLst/>
              <a:gdLst/>
              <a:ahLst/>
              <a:cxnLst/>
              <a:rect r="r" b="b" t="t" l="l"/>
              <a:pathLst>
                <a:path h="800485" w="885757">
                  <a:moveTo>
                    <a:pt x="0" y="0"/>
                  </a:moveTo>
                  <a:lnTo>
                    <a:pt x="885757" y="0"/>
                  </a:lnTo>
                  <a:lnTo>
                    <a:pt x="885757" y="800485"/>
                  </a:lnTo>
                  <a:lnTo>
                    <a:pt x="0" y="800485"/>
                  </a:lnTo>
                  <a:close/>
                </a:path>
              </a:pathLst>
            </a:custGeom>
            <a:solidFill>
              <a:srgbClr val="FFFFFF"/>
            </a:solidFill>
          </p:spPr>
        </p:sp>
        <p:sp>
          <p:nvSpPr>
            <p:cNvPr name="TextBox 22" id="22"/>
            <p:cNvSpPr txBox="true"/>
            <p:nvPr/>
          </p:nvSpPr>
          <p:spPr>
            <a:xfrm>
              <a:off x="0" y="-38100"/>
              <a:ext cx="885757" cy="838585"/>
            </a:xfrm>
            <a:prstGeom prst="rect">
              <a:avLst/>
            </a:prstGeom>
          </p:spPr>
          <p:txBody>
            <a:bodyPr anchor="ctr" rtlCol="false" tIns="50800" lIns="50800" bIns="50800" rIns="50800"/>
            <a:lstStyle/>
            <a:p>
              <a:pPr algn="ctr">
                <a:lnSpc>
                  <a:spcPts val="2659"/>
                </a:lnSpc>
              </a:pPr>
            </a:p>
          </p:txBody>
        </p:sp>
      </p:grpSp>
      <p:grpSp>
        <p:nvGrpSpPr>
          <p:cNvPr name="Group 23" id="23"/>
          <p:cNvGrpSpPr/>
          <p:nvPr/>
        </p:nvGrpSpPr>
        <p:grpSpPr>
          <a:xfrm rot="0">
            <a:off x="14921883" y="0"/>
            <a:ext cx="3366117" cy="3039341"/>
            <a:chOff x="0" y="0"/>
            <a:chExt cx="886549" cy="800485"/>
          </a:xfrm>
        </p:grpSpPr>
        <p:sp>
          <p:nvSpPr>
            <p:cNvPr name="Freeform 24" id="24"/>
            <p:cNvSpPr/>
            <p:nvPr/>
          </p:nvSpPr>
          <p:spPr>
            <a:xfrm flipH="false" flipV="false" rot="0">
              <a:off x="0" y="0"/>
              <a:ext cx="886549" cy="800485"/>
            </a:xfrm>
            <a:custGeom>
              <a:avLst/>
              <a:gdLst/>
              <a:ahLst/>
              <a:cxnLst/>
              <a:rect r="r" b="b" t="t" l="l"/>
              <a:pathLst>
                <a:path h="800485" w="886549">
                  <a:moveTo>
                    <a:pt x="0" y="0"/>
                  </a:moveTo>
                  <a:lnTo>
                    <a:pt x="886549" y="0"/>
                  </a:lnTo>
                  <a:lnTo>
                    <a:pt x="886549" y="800485"/>
                  </a:lnTo>
                  <a:lnTo>
                    <a:pt x="0" y="800485"/>
                  </a:lnTo>
                  <a:close/>
                </a:path>
              </a:pathLst>
            </a:custGeom>
            <a:solidFill>
              <a:srgbClr val="FFFFFF"/>
            </a:solidFill>
          </p:spPr>
        </p:sp>
        <p:sp>
          <p:nvSpPr>
            <p:cNvPr name="TextBox 25" id="25"/>
            <p:cNvSpPr txBox="true"/>
            <p:nvPr/>
          </p:nvSpPr>
          <p:spPr>
            <a:xfrm>
              <a:off x="0" y="-38100"/>
              <a:ext cx="886549" cy="838585"/>
            </a:xfrm>
            <a:prstGeom prst="rect">
              <a:avLst/>
            </a:prstGeom>
          </p:spPr>
          <p:txBody>
            <a:bodyPr anchor="ctr" rtlCol="false" tIns="50800" lIns="50800" bIns="50800" rIns="50800"/>
            <a:lstStyle/>
            <a:p>
              <a:pPr algn="ctr">
                <a:lnSpc>
                  <a:spcPts val="2659"/>
                </a:lnSpc>
              </a:pPr>
            </a:p>
          </p:txBody>
        </p:sp>
      </p:grpSp>
      <p:sp>
        <p:nvSpPr>
          <p:cNvPr name="TextBox 26" id="26"/>
          <p:cNvSpPr txBox="true"/>
          <p:nvPr/>
        </p:nvSpPr>
        <p:spPr>
          <a:xfrm rot="0">
            <a:off x="7830277" y="2524720"/>
            <a:ext cx="2627447" cy="1642110"/>
          </a:xfrm>
          <a:prstGeom prst="rect">
            <a:avLst/>
          </a:prstGeom>
        </p:spPr>
        <p:txBody>
          <a:bodyPr anchor="t" rtlCol="false" tIns="0" lIns="0" bIns="0" rIns="0">
            <a:spAutoFit/>
          </a:bodyPr>
          <a:lstStyle/>
          <a:p>
            <a:pPr algn="ctr" marL="0" indent="0" lvl="0">
              <a:lnSpc>
                <a:spcPts val="13439"/>
              </a:lnSpc>
              <a:spcBef>
                <a:spcPct val="0"/>
              </a:spcBef>
            </a:pPr>
            <a:r>
              <a:rPr lang="en-US" sz="9600">
                <a:solidFill>
                  <a:srgbClr val="000000"/>
                </a:solidFill>
                <a:latin typeface="Cerebri"/>
                <a:ea typeface="Cerebri"/>
                <a:cs typeface="Cerebri"/>
                <a:sym typeface="Cerebri"/>
              </a:rPr>
              <a:t>(Q5)</a:t>
            </a:r>
          </a:p>
        </p:txBody>
      </p:sp>
      <p:sp>
        <p:nvSpPr>
          <p:cNvPr name="TextBox 27" id="27"/>
          <p:cNvSpPr txBox="true"/>
          <p:nvPr/>
        </p:nvSpPr>
        <p:spPr>
          <a:xfrm rot="0">
            <a:off x="4409884" y="4270097"/>
            <a:ext cx="9468231" cy="2571115"/>
          </a:xfrm>
          <a:prstGeom prst="rect">
            <a:avLst/>
          </a:prstGeom>
        </p:spPr>
        <p:txBody>
          <a:bodyPr anchor="t" rtlCol="false" tIns="0" lIns="0" bIns="0" rIns="0">
            <a:spAutoFit/>
          </a:bodyPr>
          <a:lstStyle/>
          <a:p>
            <a:pPr algn="l" marL="0" indent="0" lvl="0">
              <a:lnSpc>
                <a:spcPts val="6859"/>
              </a:lnSpc>
              <a:spcBef>
                <a:spcPct val="0"/>
              </a:spcBef>
            </a:pPr>
            <a:r>
              <a:rPr lang="en-US" sz="4899">
                <a:solidFill>
                  <a:srgbClr val="000000"/>
                </a:solidFill>
                <a:latin typeface="Cerebri"/>
                <a:ea typeface="Cerebri"/>
                <a:cs typeface="Cerebri"/>
                <a:sym typeface="Cerebri"/>
              </a:rPr>
              <a:t>After opening a task card, where do you click to create a recurring task?</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9848850"/>
            <a:ext cx="18288000" cy="438150"/>
            <a:chOff x="0" y="0"/>
            <a:chExt cx="4816593" cy="115398"/>
          </a:xfrm>
        </p:grpSpPr>
        <p:sp>
          <p:nvSpPr>
            <p:cNvPr name="Freeform 3" id="3"/>
            <p:cNvSpPr/>
            <p:nvPr/>
          </p:nvSpPr>
          <p:spPr>
            <a:xfrm flipH="false" flipV="false" rot="0">
              <a:off x="0" y="0"/>
              <a:ext cx="4816592" cy="115398"/>
            </a:xfrm>
            <a:custGeom>
              <a:avLst/>
              <a:gdLst/>
              <a:ahLst/>
              <a:cxnLst/>
              <a:rect r="r" b="b" t="t" l="l"/>
              <a:pathLst>
                <a:path h="115398" w="4816592">
                  <a:moveTo>
                    <a:pt x="0" y="0"/>
                  </a:moveTo>
                  <a:lnTo>
                    <a:pt x="4816592" y="0"/>
                  </a:lnTo>
                  <a:lnTo>
                    <a:pt x="4816592" y="115398"/>
                  </a:lnTo>
                  <a:lnTo>
                    <a:pt x="0" y="115398"/>
                  </a:lnTo>
                  <a:close/>
                </a:path>
              </a:pathLst>
            </a:custGeom>
            <a:gradFill rotWithShape="true">
              <a:gsLst>
                <a:gs pos="0">
                  <a:srgbClr val="5864A6">
                    <a:alpha val="100000"/>
                  </a:srgbClr>
                </a:gs>
                <a:gs pos="50000">
                  <a:srgbClr val="4E5FBF">
                    <a:alpha val="100000"/>
                  </a:srgbClr>
                </a:gs>
                <a:gs pos="100000">
                  <a:srgbClr val="8091F2">
                    <a:alpha val="100000"/>
                  </a:srgbClr>
                </a:gs>
              </a:gsLst>
              <a:lin ang="0"/>
            </a:gradFill>
          </p:spPr>
        </p:sp>
        <p:sp>
          <p:nvSpPr>
            <p:cNvPr name="TextBox 4" id="4"/>
            <p:cNvSpPr txBox="true"/>
            <p:nvPr/>
          </p:nvSpPr>
          <p:spPr>
            <a:xfrm>
              <a:off x="0" y="-38100"/>
              <a:ext cx="4816593" cy="153498"/>
            </a:xfrm>
            <a:prstGeom prst="rect">
              <a:avLst/>
            </a:prstGeom>
          </p:spPr>
          <p:txBody>
            <a:bodyPr anchor="ctr" rtlCol="false" tIns="50800" lIns="50800" bIns="50800" rIns="50800"/>
            <a:lstStyle/>
            <a:p>
              <a:pPr algn="ctr">
                <a:lnSpc>
                  <a:spcPts val="2659"/>
                </a:lnSpc>
              </a:pPr>
            </a:p>
          </p:txBody>
        </p:sp>
      </p:grpSp>
      <p:sp>
        <p:nvSpPr>
          <p:cNvPr name="Freeform 5" id="5"/>
          <p:cNvSpPr/>
          <p:nvPr/>
        </p:nvSpPr>
        <p:spPr>
          <a:xfrm flipH="false" flipV="false" rot="0">
            <a:off x="0" y="0"/>
            <a:ext cx="18270330" cy="9848850"/>
          </a:xfrm>
          <a:custGeom>
            <a:avLst/>
            <a:gdLst/>
            <a:ahLst/>
            <a:cxnLst/>
            <a:rect r="r" b="b" t="t" l="l"/>
            <a:pathLst>
              <a:path h="9848850" w="18270330">
                <a:moveTo>
                  <a:pt x="0" y="0"/>
                </a:moveTo>
                <a:lnTo>
                  <a:pt x="18270330" y="0"/>
                </a:lnTo>
                <a:lnTo>
                  <a:pt x="18270330" y="9848850"/>
                </a:lnTo>
                <a:lnTo>
                  <a:pt x="0" y="9848850"/>
                </a:lnTo>
                <a:lnTo>
                  <a:pt x="0" y="0"/>
                </a:lnTo>
                <a:close/>
              </a:path>
            </a:pathLst>
          </a:custGeom>
          <a:blipFill>
            <a:blip r:embed="rId2"/>
            <a:stretch>
              <a:fillRect l="0" t="0" r="0" b="0"/>
            </a:stretch>
          </a:blipFill>
        </p:spPr>
      </p:sp>
      <p:sp>
        <p:nvSpPr>
          <p:cNvPr name="Freeform 6" id="6"/>
          <p:cNvSpPr/>
          <p:nvPr/>
        </p:nvSpPr>
        <p:spPr>
          <a:xfrm flipH="false" flipV="false" rot="0">
            <a:off x="10597800" y="3603867"/>
            <a:ext cx="2636920" cy="1119355"/>
          </a:xfrm>
          <a:custGeom>
            <a:avLst/>
            <a:gdLst/>
            <a:ahLst/>
            <a:cxnLst/>
            <a:rect r="r" b="b" t="t" l="l"/>
            <a:pathLst>
              <a:path h="1119355" w="2636920">
                <a:moveTo>
                  <a:pt x="0" y="0"/>
                </a:moveTo>
                <a:lnTo>
                  <a:pt x="2636920" y="0"/>
                </a:lnTo>
                <a:lnTo>
                  <a:pt x="2636920" y="1119355"/>
                </a:lnTo>
                <a:lnTo>
                  <a:pt x="0" y="1119355"/>
                </a:lnTo>
                <a:lnTo>
                  <a:pt x="0" y="0"/>
                </a:lnTo>
                <a:close/>
              </a:path>
            </a:pathLst>
          </a:custGeom>
          <a:blipFill>
            <a:blip r:embed="rId3"/>
            <a:stretch>
              <a:fillRect l="-352955" t="-780001" r="-148314" b="-536439"/>
            </a:stretch>
          </a:blipFill>
          <a:ln w="190500" cap="sq">
            <a:solidFill>
              <a:srgbClr val="E5231D"/>
            </a:solidFill>
            <a:prstDash val="solid"/>
            <a:miter/>
          </a:ln>
        </p:spPr>
      </p:sp>
    </p:spTree>
  </p:cSld>
  <p:clrMapOvr>
    <a:masterClrMapping/>
  </p:clrMapOvr>
</p:sld>
</file>

<file path=ppt/slides/slide15.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0" y="0"/>
            <a:ext cx="3811562" cy="3436263"/>
            <a:chOff x="0" y="0"/>
            <a:chExt cx="1003868" cy="905024"/>
          </a:xfrm>
        </p:grpSpPr>
        <p:sp>
          <p:nvSpPr>
            <p:cNvPr name="Freeform 3" id="3"/>
            <p:cNvSpPr/>
            <p:nvPr/>
          </p:nvSpPr>
          <p:spPr>
            <a:xfrm flipH="false" flipV="false" rot="0">
              <a:off x="0" y="0"/>
              <a:ext cx="1003868" cy="905024"/>
            </a:xfrm>
            <a:custGeom>
              <a:avLst/>
              <a:gdLst/>
              <a:ahLst/>
              <a:cxnLst/>
              <a:rect r="r" b="b" t="t" l="l"/>
              <a:pathLst>
                <a:path h="905024" w="1003868">
                  <a:moveTo>
                    <a:pt x="0" y="0"/>
                  </a:moveTo>
                  <a:lnTo>
                    <a:pt x="1003868" y="0"/>
                  </a:lnTo>
                  <a:lnTo>
                    <a:pt x="1003868" y="905024"/>
                  </a:lnTo>
                  <a:lnTo>
                    <a:pt x="0" y="905024"/>
                  </a:lnTo>
                  <a:close/>
                </a:path>
              </a:pathLst>
            </a:custGeom>
            <a:solidFill>
              <a:srgbClr val="8091F2"/>
            </a:solidFill>
          </p:spPr>
        </p:sp>
        <p:sp>
          <p:nvSpPr>
            <p:cNvPr name="TextBox 4" id="4"/>
            <p:cNvSpPr txBox="true"/>
            <p:nvPr/>
          </p:nvSpPr>
          <p:spPr>
            <a:xfrm>
              <a:off x="0" y="-38100"/>
              <a:ext cx="1003868" cy="943124"/>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14476438" y="0"/>
            <a:ext cx="3811562" cy="3436263"/>
            <a:chOff x="0" y="0"/>
            <a:chExt cx="1003868" cy="905024"/>
          </a:xfrm>
        </p:grpSpPr>
        <p:sp>
          <p:nvSpPr>
            <p:cNvPr name="Freeform 6" id="6"/>
            <p:cNvSpPr/>
            <p:nvPr/>
          </p:nvSpPr>
          <p:spPr>
            <a:xfrm flipH="false" flipV="false" rot="0">
              <a:off x="0" y="0"/>
              <a:ext cx="1003868" cy="905024"/>
            </a:xfrm>
            <a:custGeom>
              <a:avLst/>
              <a:gdLst/>
              <a:ahLst/>
              <a:cxnLst/>
              <a:rect r="r" b="b" t="t" l="l"/>
              <a:pathLst>
                <a:path h="905024" w="1003868">
                  <a:moveTo>
                    <a:pt x="0" y="0"/>
                  </a:moveTo>
                  <a:lnTo>
                    <a:pt x="1003868" y="0"/>
                  </a:lnTo>
                  <a:lnTo>
                    <a:pt x="1003868" y="905024"/>
                  </a:lnTo>
                  <a:lnTo>
                    <a:pt x="0" y="905024"/>
                  </a:lnTo>
                  <a:close/>
                </a:path>
              </a:pathLst>
            </a:custGeom>
            <a:solidFill>
              <a:srgbClr val="4E5FBF"/>
            </a:solidFill>
          </p:spPr>
        </p:sp>
        <p:sp>
          <p:nvSpPr>
            <p:cNvPr name="TextBox 7" id="7"/>
            <p:cNvSpPr txBox="true"/>
            <p:nvPr/>
          </p:nvSpPr>
          <p:spPr>
            <a:xfrm>
              <a:off x="0" y="-38100"/>
              <a:ext cx="1003868" cy="943124"/>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0">
            <a:off x="0" y="6850737"/>
            <a:ext cx="3811562" cy="3436263"/>
            <a:chOff x="0" y="0"/>
            <a:chExt cx="1003868" cy="905024"/>
          </a:xfrm>
        </p:grpSpPr>
        <p:sp>
          <p:nvSpPr>
            <p:cNvPr name="Freeform 9" id="9"/>
            <p:cNvSpPr/>
            <p:nvPr/>
          </p:nvSpPr>
          <p:spPr>
            <a:xfrm flipH="false" flipV="false" rot="0">
              <a:off x="0" y="0"/>
              <a:ext cx="1003868" cy="905024"/>
            </a:xfrm>
            <a:custGeom>
              <a:avLst/>
              <a:gdLst/>
              <a:ahLst/>
              <a:cxnLst/>
              <a:rect r="r" b="b" t="t" l="l"/>
              <a:pathLst>
                <a:path h="905024" w="1003868">
                  <a:moveTo>
                    <a:pt x="0" y="0"/>
                  </a:moveTo>
                  <a:lnTo>
                    <a:pt x="1003868" y="0"/>
                  </a:lnTo>
                  <a:lnTo>
                    <a:pt x="1003868" y="905024"/>
                  </a:lnTo>
                  <a:lnTo>
                    <a:pt x="0" y="905024"/>
                  </a:lnTo>
                  <a:close/>
                </a:path>
              </a:pathLst>
            </a:custGeom>
            <a:solidFill>
              <a:srgbClr val="5864A6"/>
            </a:solidFill>
          </p:spPr>
        </p:sp>
        <p:sp>
          <p:nvSpPr>
            <p:cNvPr name="TextBox 10" id="10"/>
            <p:cNvSpPr txBox="true"/>
            <p:nvPr/>
          </p:nvSpPr>
          <p:spPr>
            <a:xfrm>
              <a:off x="0" y="-38100"/>
              <a:ext cx="1003868" cy="943124"/>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0">
            <a:off x="14463907" y="6850737"/>
            <a:ext cx="3811562" cy="3436263"/>
            <a:chOff x="0" y="0"/>
            <a:chExt cx="1003868" cy="905024"/>
          </a:xfrm>
        </p:grpSpPr>
        <p:sp>
          <p:nvSpPr>
            <p:cNvPr name="Freeform 12" id="12"/>
            <p:cNvSpPr/>
            <p:nvPr/>
          </p:nvSpPr>
          <p:spPr>
            <a:xfrm flipH="false" flipV="false" rot="0">
              <a:off x="0" y="0"/>
              <a:ext cx="1003868" cy="905024"/>
            </a:xfrm>
            <a:custGeom>
              <a:avLst/>
              <a:gdLst/>
              <a:ahLst/>
              <a:cxnLst/>
              <a:rect r="r" b="b" t="t" l="l"/>
              <a:pathLst>
                <a:path h="905024" w="1003868">
                  <a:moveTo>
                    <a:pt x="0" y="0"/>
                  </a:moveTo>
                  <a:lnTo>
                    <a:pt x="1003868" y="0"/>
                  </a:lnTo>
                  <a:lnTo>
                    <a:pt x="1003868" y="905024"/>
                  </a:lnTo>
                  <a:lnTo>
                    <a:pt x="0" y="905024"/>
                  </a:lnTo>
                  <a:close/>
                </a:path>
              </a:pathLst>
            </a:custGeom>
            <a:solidFill>
              <a:srgbClr val="8091F2"/>
            </a:solidFill>
          </p:spPr>
        </p:sp>
        <p:sp>
          <p:nvSpPr>
            <p:cNvPr name="TextBox 13" id="13"/>
            <p:cNvSpPr txBox="true"/>
            <p:nvPr/>
          </p:nvSpPr>
          <p:spPr>
            <a:xfrm>
              <a:off x="0" y="-38100"/>
              <a:ext cx="1003868" cy="943124"/>
            </a:xfrm>
            <a:prstGeom prst="rect">
              <a:avLst/>
            </a:prstGeom>
          </p:spPr>
          <p:txBody>
            <a:bodyPr anchor="ctr" rtlCol="false" tIns="50800" lIns="50800" bIns="50800" rIns="50800"/>
            <a:lstStyle/>
            <a:p>
              <a:pPr algn="ctr">
                <a:lnSpc>
                  <a:spcPts val="2659"/>
                </a:lnSpc>
              </a:pPr>
            </a:p>
          </p:txBody>
        </p:sp>
      </p:grpSp>
      <p:grpSp>
        <p:nvGrpSpPr>
          <p:cNvPr name="Group 14" id="14"/>
          <p:cNvGrpSpPr/>
          <p:nvPr/>
        </p:nvGrpSpPr>
        <p:grpSpPr>
          <a:xfrm rot="0">
            <a:off x="0" y="0"/>
            <a:ext cx="3363110" cy="3039341"/>
            <a:chOff x="0" y="0"/>
            <a:chExt cx="885757" cy="800485"/>
          </a:xfrm>
        </p:grpSpPr>
        <p:sp>
          <p:nvSpPr>
            <p:cNvPr name="Freeform 15" id="15"/>
            <p:cNvSpPr/>
            <p:nvPr/>
          </p:nvSpPr>
          <p:spPr>
            <a:xfrm flipH="false" flipV="false" rot="0">
              <a:off x="0" y="0"/>
              <a:ext cx="885757" cy="800485"/>
            </a:xfrm>
            <a:custGeom>
              <a:avLst/>
              <a:gdLst/>
              <a:ahLst/>
              <a:cxnLst/>
              <a:rect r="r" b="b" t="t" l="l"/>
              <a:pathLst>
                <a:path h="800485" w="885757">
                  <a:moveTo>
                    <a:pt x="0" y="0"/>
                  </a:moveTo>
                  <a:lnTo>
                    <a:pt x="885757" y="0"/>
                  </a:lnTo>
                  <a:lnTo>
                    <a:pt x="885757" y="800485"/>
                  </a:lnTo>
                  <a:lnTo>
                    <a:pt x="0" y="800485"/>
                  </a:lnTo>
                  <a:close/>
                </a:path>
              </a:pathLst>
            </a:custGeom>
            <a:solidFill>
              <a:srgbClr val="FFFFFF"/>
            </a:solidFill>
          </p:spPr>
        </p:sp>
        <p:sp>
          <p:nvSpPr>
            <p:cNvPr name="TextBox 16" id="16"/>
            <p:cNvSpPr txBox="true"/>
            <p:nvPr/>
          </p:nvSpPr>
          <p:spPr>
            <a:xfrm>
              <a:off x="0" y="-38100"/>
              <a:ext cx="885757" cy="838585"/>
            </a:xfrm>
            <a:prstGeom prst="rect">
              <a:avLst/>
            </a:prstGeom>
          </p:spPr>
          <p:txBody>
            <a:bodyPr anchor="ctr" rtlCol="false" tIns="50800" lIns="50800" bIns="50800" rIns="50800"/>
            <a:lstStyle/>
            <a:p>
              <a:pPr algn="ctr">
                <a:lnSpc>
                  <a:spcPts val="2659"/>
                </a:lnSpc>
              </a:pPr>
            </a:p>
          </p:txBody>
        </p:sp>
      </p:grpSp>
      <p:grpSp>
        <p:nvGrpSpPr>
          <p:cNvPr name="Group 17" id="17"/>
          <p:cNvGrpSpPr/>
          <p:nvPr/>
        </p:nvGrpSpPr>
        <p:grpSpPr>
          <a:xfrm rot="0">
            <a:off x="0" y="7247659"/>
            <a:ext cx="3363110" cy="3039341"/>
            <a:chOff x="0" y="0"/>
            <a:chExt cx="885757" cy="800485"/>
          </a:xfrm>
        </p:grpSpPr>
        <p:sp>
          <p:nvSpPr>
            <p:cNvPr name="Freeform 18" id="18"/>
            <p:cNvSpPr/>
            <p:nvPr/>
          </p:nvSpPr>
          <p:spPr>
            <a:xfrm flipH="false" flipV="false" rot="0">
              <a:off x="0" y="0"/>
              <a:ext cx="885757" cy="800485"/>
            </a:xfrm>
            <a:custGeom>
              <a:avLst/>
              <a:gdLst/>
              <a:ahLst/>
              <a:cxnLst/>
              <a:rect r="r" b="b" t="t" l="l"/>
              <a:pathLst>
                <a:path h="800485" w="885757">
                  <a:moveTo>
                    <a:pt x="0" y="0"/>
                  </a:moveTo>
                  <a:lnTo>
                    <a:pt x="885757" y="0"/>
                  </a:lnTo>
                  <a:lnTo>
                    <a:pt x="885757" y="800485"/>
                  </a:lnTo>
                  <a:lnTo>
                    <a:pt x="0" y="800485"/>
                  </a:lnTo>
                  <a:close/>
                </a:path>
              </a:pathLst>
            </a:custGeom>
            <a:solidFill>
              <a:srgbClr val="FFFFFF"/>
            </a:solidFill>
          </p:spPr>
        </p:sp>
        <p:sp>
          <p:nvSpPr>
            <p:cNvPr name="TextBox 19" id="19"/>
            <p:cNvSpPr txBox="true"/>
            <p:nvPr/>
          </p:nvSpPr>
          <p:spPr>
            <a:xfrm>
              <a:off x="0" y="-38100"/>
              <a:ext cx="885757" cy="838585"/>
            </a:xfrm>
            <a:prstGeom prst="rect">
              <a:avLst/>
            </a:prstGeom>
          </p:spPr>
          <p:txBody>
            <a:bodyPr anchor="ctr" rtlCol="false" tIns="50800" lIns="50800" bIns="50800" rIns="50800"/>
            <a:lstStyle/>
            <a:p>
              <a:pPr algn="ctr">
                <a:lnSpc>
                  <a:spcPts val="2659"/>
                </a:lnSpc>
              </a:pPr>
            </a:p>
          </p:txBody>
        </p:sp>
      </p:grpSp>
      <p:grpSp>
        <p:nvGrpSpPr>
          <p:cNvPr name="Group 20" id="20"/>
          <p:cNvGrpSpPr/>
          <p:nvPr/>
        </p:nvGrpSpPr>
        <p:grpSpPr>
          <a:xfrm rot="0">
            <a:off x="14912358" y="7247659"/>
            <a:ext cx="3363110" cy="3039341"/>
            <a:chOff x="0" y="0"/>
            <a:chExt cx="885757" cy="800485"/>
          </a:xfrm>
        </p:grpSpPr>
        <p:sp>
          <p:nvSpPr>
            <p:cNvPr name="Freeform 21" id="21"/>
            <p:cNvSpPr/>
            <p:nvPr/>
          </p:nvSpPr>
          <p:spPr>
            <a:xfrm flipH="false" flipV="false" rot="0">
              <a:off x="0" y="0"/>
              <a:ext cx="885757" cy="800485"/>
            </a:xfrm>
            <a:custGeom>
              <a:avLst/>
              <a:gdLst/>
              <a:ahLst/>
              <a:cxnLst/>
              <a:rect r="r" b="b" t="t" l="l"/>
              <a:pathLst>
                <a:path h="800485" w="885757">
                  <a:moveTo>
                    <a:pt x="0" y="0"/>
                  </a:moveTo>
                  <a:lnTo>
                    <a:pt x="885757" y="0"/>
                  </a:lnTo>
                  <a:lnTo>
                    <a:pt x="885757" y="800485"/>
                  </a:lnTo>
                  <a:lnTo>
                    <a:pt x="0" y="800485"/>
                  </a:lnTo>
                  <a:close/>
                </a:path>
              </a:pathLst>
            </a:custGeom>
            <a:solidFill>
              <a:srgbClr val="FFFFFF"/>
            </a:solidFill>
          </p:spPr>
        </p:sp>
        <p:sp>
          <p:nvSpPr>
            <p:cNvPr name="TextBox 22" id="22"/>
            <p:cNvSpPr txBox="true"/>
            <p:nvPr/>
          </p:nvSpPr>
          <p:spPr>
            <a:xfrm>
              <a:off x="0" y="-38100"/>
              <a:ext cx="885757" cy="838585"/>
            </a:xfrm>
            <a:prstGeom prst="rect">
              <a:avLst/>
            </a:prstGeom>
          </p:spPr>
          <p:txBody>
            <a:bodyPr anchor="ctr" rtlCol="false" tIns="50800" lIns="50800" bIns="50800" rIns="50800"/>
            <a:lstStyle/>
            <a:p>
              <a:pPr algn="ctr">
                <a:lnSpc>
                  <a:spcPts val="2659"/>
                </a:lnSpc>
              </a:pPr>
            </a:p>
          </p:txBody>
        </p:sp>
      </p:grpSp>
      <p:grpSp>
        <p:nvGrpSpPr>
          <p:cNvPr name="Group 23" id="23"/>
          <p:cNvGrpSpPr/>
          <p:nvPr/>
        </p:nvGrpSpPr>
        <p:grpSpPr>
          <a:xfrm rot="0">
            <a:off x="14921883" y="0"/>
            <a:ext cx="3366117" cy="3039341"/>
            <a:chOff x="0" y="0"/>
            <a:chExt cx="886549" cy="800485"/>
          </a:xfrm>
        </p:grpSpPr>
        <p:sp>
          <p:nvSpPr>
            <p:cNvPr name="Freeform 24" id="24"/>
            <p:cNvSpPr/>
            <p:nvPr/>
          </p:nvSpPr>
          <p:spPr>
            <a:xfrm flipH="false" flipV="false" rot="0">
              <a:off x="0" y="0"/>
              <a:ext cx="886549" cy="800485"/>
            </a:xfrm>
            <a:custGeom>
              <a:avLst/>
              <a:gdLst/>
              <a:ahLst/>
              <a:cxnLst/>
              <a:rect r="r" b="b" t="t" l="l"/>
              <a:pathLst>
                <a:path h="800485" w="886549">
                  <a:moveTo>
                    <a:pt x="0" y="0"/>
                  </a:moveTo>
                  <a:lnTo>
                    <a:pt x="886549" y="0"/>
                  </a:lnTo>
                  <a:lnTo>
                    <a:pt x="886549" y="800485"/>
                  </a:lnTo>
                  <a:lnTo>
                    <a:pt x="0" y="800485"/>
                  </a:lnTo>
                  <a:close/>
                </a:path>
              </a:pathLst>
            </a:custGeom>
            <a:solidFill>
              <a:srgbClr val="FFFFFF"/>
            </a:solidFill>
          </p:spPr>
        </p:sp>
        <p:sp>
          <p:nvSpPr>
            <p:cNvPr name="TextBox 25" id="25"/>
            <p:cNvSpPr txBox="true"/>
            <p:nvPr/>
          </p:nvSpPr>
          <p:spPr>
            <a:xfrm>
              <a:off x="0" y="-38100"/>
              <a:ext cx="886549" cy="838585"/>
            </a:xfrm>
            <a:prstGeom prst="rect">
              <a:avLst/>
            </a:prstGeom>
          </p:spPr>
          <p:txBody>
            <a:bodyPr anchor="ctr" rtlCol="false" tIns="50800" lIns="50800" bIns="50800" rIns="50800"/>
            <a:lstStyle/>
            <a:p>
              <a:pPr algn="ctr">
                <a:lnSpc>
                  <a:spcPts val="2659"/>
                </a:lnSpc>
              </a:pPr>
            </a:p>
          </p:txBody>
        </p:sp>
      </p:grpSp>
      <p:sp>
        <p:nvSpPr>
          <p:cNvPr name="TextBox 26" id="26"/>
          <p:cNvSpPr txBox="true"/>
          <p:nvPr/>
        </p:nvSpPr>
        <p:spPr>
          <a:xfrm rot="0">
            <a:off x="5395459" y="2524720"/>
            <a:ext cx="7497082" cy="1642110"/>
          </a:xfrm>
          <a:prstGeom prst="rect">
            <a:avLst/>
          </a:prstGeom>
        </p:spPr>
        <p:txBody>
          <a:bodyPr anchor="t" rtlCol="false" tIns="0" lIns="0" bIns="0" rIns="0">
            <a:spAutoFit/>
          </a:bodyPr>
          <a:lstStyle/>
          <a:p>
            <a:pPr algn="ctr" marL="0" indent="0" lvl="0">
              <a:lnSpc>
                <a:spcPts val="13439"/>
              </a:lnSpc>
              <a:spcBef>
                <a:spcPct val="0"/>
              </a:spcBef>
            </a:pPr>
            <a:r>
              <a:rPr lang="en-US" sz="9600">
                <a:solidFill>
                  <a:srgbClr val="000000"/>
                </a:solidFill>
                <a:latin typeface="Cerebri"/>
                <a:ea typeface="Cerebri"/>
                <a:cs typeface="Cerebri"/>
                <a:sym typeface="Cerebri"/>
              </a:rPr>
              <a:t>Break Time!</a:t>
            </a:r>
          </a:p>
        </p:txBody>
      </p:sp>
      <p:sp>
        <p:nvSpPr>
          <p:cNvPr name="TextBox 27" id="27"/>
          <p:cNvSpPr txBox="true"/>
          <p:nvPr/>
        </p:nvSpPr>
        <p:spPr>
          <a:xfrm rot="0">
            <a:off x="4284628" y="4243705"/>
            <a:ext cx="9718745" cy="1704340"/>
          </a:xfrm>
          <a:prstGeom prst="rect">
            <a:avLst/>
          </a:prstGeom>
        </p:spPr>
        <p:txBody>
          <a:bodyPr anchor="t" rtlCol="false" tIns="0" lIns="0" bIns="0" rIns="0">
            <a:spAutoFit/>
          </a:bodyPr>
          <a:lstStyle/>
          <a:p>
            <a:pPr algn="l" marL="0" indent="0" lvl="0">
              <a:lnSpc>
                <a:spcPts val="6859"/>
              </a:lnSpc>
              <a:spcBef>
                <a:spcPct val="0"/>
              </a:spcBef>
            </a:pPr>
            <a:r>
              <a:rPr lang="en-US" sz="4899">
                <a:solidFill>
                  <a:srgbClr val="000000"/>
                </a:solidFill>
                <a:latin typeface="Cerebri"/>
                <a:ea typeface="Cerebri"/>
                <a:cs typeface="Cerebri"/>
                <a:sym typeface="Cerebri"/>
              </a:rPr>
              <a:t>Please plan to be back 10 minutes after the start of our break.</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3811562" cy="10287000"/>
            <a:chOff x="0" y="0"/>
            <a:chExt cx="1003868" cy="2709333"/>
          </a:xfrm>
        </p:grpSpPr>
        <p:sp>
          <p:nvSpPr>
            <p:cNvPr name="Freeform 3" id="3"/>
            <p:cNvSpPr/>
            <p:nvPr/>
          </p:nvSpPr>
          <p:spPr>
            <a:xfrm flipH="false" flipV="false" rot="0">
              <a:off x="0" y="0"/>
              <a:ext cx="1003868" cy="2709333"/>
            </a:xfrm>
            <a:custGeom>
              <a:avLst/>
              <a:gdLst/>
              <a:ahLst/>
              <a:cxnLst/>
              <a:rect r="r" b="b" t="t" l="l"/>
              <a:pathLst>
                <a:path h="2709333" w="1003868">
                  <a:moveTo>
                    <a:pt x="0" y="0"/>
                  </a:moveTo>
                  <a:lnTo>
                    <a:pt x="1003868" y="0"/>
                  </a:lnTo>
                  <a:lnTo>
                    <a:pt x="1003868" y="2709333"/>
                  </a:lnTo>
                  <a:lnTo>
                    <a:pt x="0" y="2709333"/>
                  </a:lnTo>
                  <a:close/>
                </a:path>
              </a:pathLst>
            </a:custGeom>
            <a:gradFill rotWithShape="true">
              <a:gsLst>
                <a:gs pos="0">
                  <a:srgbClr val="5864A6">
                    <a:alpha val="100000"/>
                  </a:srgbClr>
                </a:gs>
                <a:gs pos="50000">
                  <a:srgbClr val="4E5FBF">
                    <a:alpha val="100000"/>
                  </a:srgbClr>
                </a:gs>
                <a:gs pos="100000">
                  <a:srgbClr val="8091F2">
                    <a:alpha val="100000"/>
                  </a:srgbClr>
                </a:gs>
              </a:gsLst>
              <a:lin ang="0"/>
            </a:gradFill>
          </p:spPr>
        </p:sp>
        <p:sp>
          <p:nvSpPr>
            <p:cNvPr name="TextBox 4" id="4"/>
            <p:cNvSpPr txBox="true"/>
            <p:nvPr/>
          </p:nvSpPr>
          <p:spPr>
            <a:xfrm>
              <a:off x="0" y="-38100"/>
              <a:ext cx="1003868" cy="2747433"/>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10800000">
            <a:off x="382838" y="317546"/>
            <a:ext cx="3045887" cy="9642910"/>
            <a:chOff x="0" y="0"/>
            <a:chExt cx="802209" cy="2539696"/>
          </a:xfrm>
        </p:grpSpPr>
        <p:sp>
          <p:nvSpPr>
            <p:cNvPr name="Freeform 6" id="6"/>
            <p:cNvSpPr/>
            <p:nvPr/>
          </p:nvSpPr>
          <p:spPr>
            <a:xfrm flipH="false" flipV="false" rot="0">
              <a:off x="0" y="0"/>
              <a:ext cx="802209" cy="2539696"/>
            </a:xfrm>
            <a:custGeom>
              <a:avLst/>
              <a:gdLst/>
              <a:ahLst/>
              <a:cxnLst/>
              <a:rect r="r" b="b" t="t" l="l"/>
              <a:pathLst>
                <a:path h="2539696" w="802209">
                  <a:moveTo>
                    <a:pt x="0" y="0"/>
                  </a:moveTo>
                  <a:lnTo>
                    <a:pt x="802209" y="0"/>
                  </a:lnTo>
                  <a:lnTo>
                    <a:pt x="802209" y="2539696"/>
                  </a:lnTo>
                  <a:lnTo>
                    <a:pt x="0" y="2539696"/>
                  </a:lnTo>
                  <a:close/>
                </a:path>
              </a:pathLst>
            </a:custGeom>
            <a:solidFill>
              <a:srgbClr val="FFFFFF"/>
            </a:solidFill>
          </p:spPr>
        </p:sp>
        <p:sp>
          <p:nvSpPr>
            <p:cNvPr name="TextBox 7" id="7"/>
            <p:cNvSpPr txBox="true"/>
            <p:nvPr/>
          </p:nvSpPr>
          <p:spPr>
            <a:xfrm>
              <a:off x="0" y="-38100"/>
              <a:ext cx="802209" cy="2577796"/>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5400000">
            <a:off x="12809434" y="4808434"/>
            <a:ext cx="10287000" cy="670132"/>
            <a:chOff x="0" y="0"/>
            <a:chExt cx="2709333" cy="176496"/>
          </a:xfrm>
        </p:grpSpPr>
        <p:sp>
          <p:nvSpPr>
            <p:cNvPr name="Freeform 9" id="9"/>
            <p:cNvSpPr/>
            <p:nvPr/>
          </p:nvSpPr>
          <p:spPr>
            <a:xfrm flipH="false" flipV="false" rot="0">
              <a:off x="0" y="0"/>
              <a:ext cx="2709333" cy="176496"/>
            </a:xfrm>
            <a:custGeom>
              <a:avLst/>
              <a:gdLst/>
              <a:ahLst/>
              <a:cxnLst/>
              <a:rect r="r" b="b" t="t" l="l"/>
              <a:pathLst>
                <a:path h="176496" w="2709333">
                  <a:moveTo>
                    <a:pt x="0" y="0"/>
                  </a:moveTo>
                  <a:lnTo>
                    <a:pt x="2709333" y="0"/>
                  </a:lnTo>
                  <a:lnTo>
                    <a:pt x="2709333" y="176496"/>
                  </a:lnTo>
                  <a:lnTo>
                    <a:pt x="0" y="176496"/>
                  </a:lnTo>
                  <a:close/>
                </a:path>
              </a:pathLst>
            </a:custGeom>
            <a:solidFill>
              <a:srgbClr val="8091F2"/>
            </a:solidFill>
          </p:spPr>
        </p:sp>
        <p:sp>
          <p:nvSpPr>
            <p:cNvPr name="TextBox 10" id="10"/>
            <p:cNvSpPr txBox="true"/>
            <p:nvPr/>
          </p:nvSpPr>
          <p:spPr>
            <a:xfrm>
              <a:off x="0" y="-38100"/>
              <a:ext cx="2709333" cy="214596"/>
            </a:xfrm>
            <a:prstGeom prst="rect">
              <a:avLst/>
            </a:prstGeom>
          </p:spPr>
          <p:txBody>
            <a:bodyPr anchor="ctr" rtlCol="false" tIns="50800" lIns="50800" bIns="50800" rIns="50800"/>
            <a:lstStyle/>
            <a:p>
              <a:pPr algn="ctr">
                <a:lnSpc>
                  <a:spcPts val="2659"/>
                </a:lnSpc>
              </a:pPr>
            </a:p>
          </p:txBody>
        </p:sp>
      </p:grpSp>
      <p:sp>
        <p:nvSpPr>
          <p:cNvPr name="TextBox 11" id="11"/>
          <p:cNvSpPr txBox="true"/>
          <p:nvPr/>
        </p:nvSpPr>
        <p:spPr>
          <a:xfrm rot="0">
            <a:off x="4203027" y="784273"/>
            <a:ext cx="13056273" cy="1670050"/>
          </a:xfrm>
          <a:prstGeom prst="rect">
            <a:avLst/>
          </a:prstGeom>
        </p:spPr>
        <p:txBody>
          <a:bodyPr anchor="t" rtlCol="false" tIns="0" lIns="0" bIns="0" rIns="0">
            <a:spAutoFit/>
          </a:bodyPr>
          <a:lstStyle/>
          <a:p>
            <a:pPr algn="l">
              <a:lnSpc>
                <a:spcPts val="7279"/>
              </a:lnSpc>
            </a:pPr>
            <a:r>
              <a:rPr lang="en-US" sz="5199" b="true">
                <a:solidFill>
                  <a:srgbClr val="000000"/>
                </a:solidFill>
                <a:latin typeface="Cerebri Bold"/>
                <a:ea typeface="Cerebri Bold"/>
                <a:cs typeface="Cerebri Bold"/>
                <a:sym typeface="Cerebri Bold"/>
              </a:rPr>
              <a:t>Module 2</a:t>
            </a:r>
          </a:p>
          <a:p>
            <a:pPr algn="l" marL="0" indent="0" lvl="0">
              <a:lnSpc>
                <a:spcPts val="6019"/>
              </a:lnSpc>
              <a:spcBef>
                <a:spcPct val="0"/>
              </a:spcBef>
            </a:pPr>
            <a:r>
              <a:rPr lang="en-US" sz="4299">
                <a:solidFill>
                  <a:srgbClr val="000000"/>
                </a:solidFill>
                <a:latin typeface="Cerebri"/>
                <a:ea typeface="Cerebri"/>
                <a:cs typeface="Cerebri"/>
                <a:sym typeface="Cerebri"/>
              </a:rPr>
              <a:t>In-Depth Review of Planner (My Plans &amp; My Day)</a:t>
            </a:r>
          </a:p>
        </p:txBody>
      </p:sp>
      <p:sp>
        <p:nvSpPr>
          <p:cNvPr name="Freeform 12" id="12"/>
          <p:cNvSpPr/>
          <p:nvPr/>
        </p:nvSpPr>
        <p:spPr>
          <a:xfrm flipH="false" flipV="false" rot="-10800000">
            <a:off x="4203027" y="2730548"/>
            <a:ext cx="5332438" cy="46659"/>
          </a:xfrm>
          <a:custGeom>
            <a:avLst/>
            <a:gdLst/>
            <a:ahLst/>
            <a:cxnLst/>
            <a:rect r="r" b="b" t="t" l="l"/>
            <a:pathLst>
              <a:path h="46659" w="5332438">
                <a:moveTo>
                  <a:pt x="0" y="0"/>
                </a:moveTo>
                <a:lnTo>
                  <a:pt x="5332438" y="0"/>
                </a:lnTo>
                <a:lnTo>
                  <a:pt x="5332438" y="46659"/>
                </a:lnTo>
                <a:lnTo>
                  <a:pt x="0" y="4665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13" id="13"/>
          <p:cNvSpPr txBox="true"/>
          <p:nvPr/>
        </p:nvSpPr>
        <p:spPr>
          <a:xfrm rot="0">
            <a:off x="4203027" y="3285979"/>
            <a:ext cx="13130462" cy="3242945"/>
          </a:xfrm>
          <a:prstGeom prst="rect">
            <a:avLst/>
          </a:prstGeom>
        </p:spPr>
        <p:txBody>
          <a:bodyPr anchor="t" rtlCol="false" tIns="0" lIns="0" bIns="0" rIns="0">
            <a:spAutoFit/>
          </a:bodyPr>
          <a:lstStyle/>
          <a:p>
            <a:pPr algn="l">
              <a:lnSpc>
                <a:spcPts val="4760"/>
              </a:lnSpc>
            </a:pPr>
            <a:r>
              <a:rPr lang="en-US" sz="3400">
                <a:solidFill>
                  <a:srgbClr val="000000"/>
                </a:solidFill>
                <a:latin typeface="Cerebri"/>
                <a:ea typeface="Cerebri"/>
                <a:cs typeface="Cerebri"/>
                <a:sym typeface="Cerebri"/>
              </a:rPr>
              <a:t>By the end of Module 2, you will be able to demonstrate how to:</a:t>
            </a:r>
          </a:p>
          <a:p>
            <a:pPr algn="l" marL="647703" indent="-323852" lvl="1">
              <a:lnSpc>
                <a:spcPts val="4200"/>
              </a:lnSpc>
              <a:buFont typeface="Arial"/>
              <a:buChar char="•"/>
            </a:pPr>
            <a:r>
              <a:rPr lang="en-US" sz="3000">
                <a:solidFill>
                  <a:srgbClr val="000000"/>
                </a:solidFill>
                <a:latin typeface="Cerebri"/>
                <a:ea typeface="Cerebri"/>
                <a:cs typeface="Cerebri"/>
                <a:sym typeface="Cerebri"/>
              </a:rPr>
              <a:t>Open My Plans in Planner</a:t>
            </a:r>
          </a:p>
          <a:p>
            <a:pPr algn="l" marL="647703" indent="-323852" lvl="1">
              <a:lnSpc>
                <a:spcPts val="4200"/>
              </a:lnSpc>
              <a:buFont typeface="Arial"/>
              <a:buChar char="•"/>
            </a:pPr>
            <a:r>
              <a:rPr lang="en-US" sz="3000">
                <a:solidFill>
                  <a:srgbClr val="000000"/>
                </a:solidFill>
                <a:latin typeface="Cerebri"/>
                <a:ea typeface="Cerebri"/>
                <a:cs typeface="Cerebri"/>
                <a:sym typeface="Cerebri"/>
              </a:rPr>
              <a:t>Create a plan in My Plans</a:t>
            </a:r>
          </a:p>
          <a:p>
            <a:pPr algn="l" marL="647703" indent="-323852" lvl="1">
              <a:lnSpc>
                <a:spcPts val="4200"/>
              </a:lnSpc>
              <a:buFont typeface="Arial"/>
              <a:buChar char="•"/>
            </a:pPr>
            <a:r>
              <a:rPr lang="en-US" sz="3000">
                <a:solidFill>
                  <a:srgbClr val="000000"/>
                </a:solidFill>
                <a:latin typeface="Cerebri"/>
                <a:ea typeface="Cerebri"/>
                <a:cs typeface="Cerebri"/>
                <a:sym typeface="Cerebri"/>
              </a:rPr>
              <a:t>Create buckets within a plan</a:t>
            </a:r>
          </a:p>
          <a:p>
            <a:pPr algn="l" marL="647703" indent="-323852" lvl="1">
              <a:lnSpc>
                <a:spcPts val="4200"/>
              </a:lnSpc>
              <a:buFont typeface="Arial"/>
              <a:buChar char="•"/>
            </a:pPr>
            <a:r>
              <a:rPr lang="en-US" sz="3000">
                <a:solidFill>
                  <a:srgbClr val="000000"/>
                </a:solidFill>
                <a:latin typeface="Cerebri"/>
                <a:ea typeface="Cerebri"/>
                <a:cs typeface="Cerebri"/>
                <a:sym typeface="Cerebri"/>
              </a:rPr>
              <a:t>Assign tasks through a plan</a:t>
            </a:r>
          </a:p>
          <a:p>
            <a:pPr algn="l" marL="647703" indent="-323852" lvl="1">
              <a:lnSpc>
                <a:spcPts val="4200"/>
              </a:lnSpc>
              <a:spcBef>
                <a:spcPct val="0"/>
              </a:spcBef>
              <a:buFont typeface="Arial"/>
              <a:buChar char="•"/>
            </a:pPr>
            <a:r>
              <a:rPr lang="en-US" sz="3000">
                <a:solidFill>
                  <a:srgbClr val="000000"/>
                </a:solidFill>
                <a:latin typeface="Cerebri"/>
                <a:ea typeface="Cerebri"/>
                <a:cs typeface="Cerebri"/>
                <a:sym typeface="Cerebri"/>
              </a:rPr>
              <a:t>Open My Day in Planner</a:t>
            </a:r>
          </a:p>
        </p:txBody>
      </p:sp>
    </p:spTree>
  </p:cSld>
  <p:clrMapOvr>
    <a:masterClrMapping/>
  </p:clrMapOvr>
</p:sld>
</file>

<file path=ppt/slides/slide17.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0" y="0"/>
            <a:ext cx="3811562" cy="3436263"/>
            <a:chOff x="0" y="0"/>
            <a:chExt cx="1003868" cy="905024"/>
          </a:xfrm>
        </p:grpSpPr>
        <p:sp>
          <p:nvSpPr>
            <p:cNvPr name="Freeform 3" id="3"/>
            <p:cNvSpPr/>
            <p:nvPr/>
          </p:nvSpPr>
          <p:spPr>
            <a:xfrm flipH="false" flipV="false" rot="0">
              <a:off x="0" y="0"/>
              <a:ext cx="1003868" cy="905024"/>
            </a:xfrm>
            <a:custGeom>
              <a:avLst/>
              <a:gdLst/>
              <a:ahLst/>
              <a:cxnLst/>
              <a:rect r="r" b="b" t="t" l="l"/>
              <a:pathLst>
                <a:path h="905024" w="1003868">
                  <a:moveTo>
                    <a:pt x="0" y="0"/>
                  </a:moveTo>
                  <a:lnTo>
                    <a:pt x="1003868" y="0"/>
                  </a:lnTo>
                  <a:lnTo>
                    <a:pt x="1003868" y="905024"/>
                  </a:lnTo>
                  <a:lnTo>
                    <a:pt x="0" y="905024"/>
                  </a:lnTo>
                  <a:close/>
                </a:path>
              </a:pathLst>
            </a:custGeom>
            <a:solidFill>
              <a:srgbClr val="8091F2"/>
            </a:solidFill>
          </p:spPr>
        </p:sp>
        <p:sp>
          <p:nvSpPr>
            <p:cNvPr name="TextBox 4" id="4"/>
            <p:cNvSpPr txBox="true"/>
            <p:nvPr/>
          </p:nvSpPr>
          <p:spPr>
            <a:xfrm>
              <a:off x="0" y="-38100"/>
              <a:ext cx="1003868" cy="943124"/>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14476438" y="0"/>
            <a:ext cx="3811562" cy="3436263"/>
            <a:chOff x="0" y="0"/>
            <a:chExt cx="1003868" cy="905024"/>
          </a:xfrm>
        </p:grpSpPr>
        <p:sp>
          <p:nvSpPr>
            <p:cNvPr name="Freeform 6" id="6"/>
            <p:cNvSpPr/>
            <p:nvPr/>
          </p:nvSpPr>
          <p:spPr>
            <a:xfrm flipH="false" flipV="false" rot="0">
              <a:off x="0" y="0"/>
              <a:ext cx="1003868" cy="905024"/>
            </a:xfrm>
            <a:custGeom>
              <a:avLst/>
              <a:gdLst/>
              <a:ahLst/>
              <a:cxnLst/>
              <a:rect r="r" b="b" t="t" l="l"/>
              <a:pathLst>
                <a:path h="905024" w="1003868">
                  <a:moveTo>
                    <a:pt x="0" y="0"/>
                  </a:moveTo>
                  <a:lnTo>
                    <a:pt x="1003868" y="0"/>
                  </a:lnTo>
                  <a:lnTo>
                    <a:pt x="1003868" y="905024"/>
                  </a:lnTo>
                  <a:lnTo>
                    <a:pt x="0" y="905024"/>
                  </a:lnTo>
                  <a:close/>
                </a:path>
              </a:pathLst>
            </a:custGeom>
            <a:solidFill>
              <a:srgbClr val="4E5FBF"/>
            </a:solidFill>
          </p:spPr>
        </p:sp>
        <p:sp>
          <p:nvSpPr>
            <p:cNvPr name="TextBox 7" id="7"/>
            <p:cNvSpPr txBox="true"/>
            <p:nvPr/>
          </p:nvSpPr>
          <p:spPr>
            <a:xfrm>
              <a:off x="0" y="-38100"/>
              <a:ext cx="1003868" cy="943124"/>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0">
            <a:off x="0" y="6850737"/>
            <a:ext cx="3811562" cy="3436263"/>
            <a:chOff x="0" y="0"/>
            <a:chExt cx="1003868" cy="905024"/>
          </a:xfrm>
        </p:grpSpPr>
        <p:sp>
          <p:nvSpPr>
            <p:cNvPr name="Freeform 9" id="9"/>
            <p:cNvSpPr/>
            <p:nvPr/>
          </p:nvSpPr>
          <p:spPr>
            <a:xfrm flipH="false" flipV="false" rot="0">
              <a:off x="0" y="0"/>
              <a:ext cx="1003868" cy="905024"/>
            </a:xfrm>
            <a:custGeom>
              <a:avLst/>
              <a:gdLst/>
              <a:ahLst/>
              <a:cxnLst/>
              <a:rect r="r" b="b" t="t" l="l"/>
              <a:pathLst>
                <a:path h="905024" w="1003868">
                  <a:moveTo>
                    <a:pt x="0" y="0"/>
                  </a:moveTo>
                  <a:lnTo>
                    <a:pt x="1003868" y="0"/>
                  </a:lnTo>
                  <a:lnTo>
                    <a:pt x="1003868" y="905024"/>
                  </a:lnTo>
                  <a:lnTo>
                    <a:pt x="0" y="905024"/>
                  </a:lnTo>
                  <a:close/>
                </a:path>
              </a:pathLst>
            </a:custGeom>
            <a:solidFill>
              <a:srgbClr val="5864A6"/>
            </a:solidFill>
          </p:spPr>
        </p:sp>
        <p:sp>
          <p:nvSpPr>
            <p:cNvPr name="TextBox 10" id="10"/>
            <p:cNvSpPr txBox="true"/>
            <p:nvPr/>
          </p:nvSpPr>
          <p:spPr>
            <a:xfrm>
              <a:off x="0" y="-38100"/>
              <a:ext cx="1003868" cy="943124"/>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0">
            <a:off x="14463907" y="6850737"/>
            <a:ext cx="3811562" cy="3436263"/>
            <a:chOff x="0" y="0"/>
            <a:chExt cx="1003868" cy="905024"/>
          </a:xfrm>
        </p:grpSpPr>
        <p:sp>
          <p:nvSpPr>
            <p:cNvPr name="Freeform 12" id="12"/>
            <p:cNvSpPr/>
            <p:nvPr/>
          </p:nvSpPr>
          <p:spPr>
            <a:xfrm flipH="false" flipV="false" rot="0">
              <a:off x="0" y="0"/>
              <a:ext cx="1003868" cy="905024"/>
            </a:xfrm>
            <a:custGeom>
              <a:avLst/>
              <a:gdLst/>
              <a:ahLst/>
              <a:cxnLst/>
              <a:rect r="r" b="b" t="t" l="l"/>
              <a:pathLst>
                <a:path h="905024" w="1003868">
                  <a:moveTo>
                    <a:pt x="0" y="0"/>
                  </a:moveTo>
                  <a:lnTo>
                    <a:pt x="1003868" y="0"/>
                  </a:lnTo>
                  <a:lnTo>
                    <a:pt x="1003868" y="905024"/>
                  </a:lnTo>
                  <a:lnTo>
                    <a:pt x="0" y="905024"/>
                  </a:lnTo>
                  <a:close/>
                </a:path>
              </a:pathLst>
            </a:custGeom>
            <a:solidFill>
              <a:srgbClr val="8091F2"/>
            </a:solidFill>
          </p:spPr>
        </p:sp>
        <p:sp>
          <p:nvSpPr>
            <p:cNvPr name="TextBox 13" id="13"/>
            <p:cNvSpPr txBox="true"/>
            <p:nvPr/>
          </p:nvSpPr>
          <p:spPr>
            <a:xfrm>
              <a:off x="0" y="-38100"/>
              <a:ext cx="1003868" cy="943124"/>
            </a:xfrm>
            <a:prstGeom prst="rect">
              <a:avLst/>
            </a:prstGeom>
          </p:spPr>
          <p:txBody>
            <a:bodyPr anchor="ctr" rtlCol="false" tIns="50800" lIns="50800" bIns="50800" rIns="50800"/>
            <a:lstStyle/>
            <a:p>
              <a:pPr algn="ctr">
                <a:lnSpc>
                  <a:spcPts val="2659"/>
                </a:lnSpc>
              </a:pPr>
            </a:p>
          </p:txBody>
        </p:sp>
      </p:grpSp>
      <p:grpSp>
        <p:nvGrpSpPr>
          <p:cNvPr name="Group 14" id="14"/>
          <p:cNvGrpSpPr/>
          <p:nvPr/>
        </p:nvGrpSpPr>
        <p:grpSpPr>
          <a:xfrm rot="0">
            <a:off x="0" y="0"/>
            <a:ext cx="3363110" cy="3039341"/>
            <a:chOff x="0" y="0"/>
            <a:chExt cx="885757" cy="800485"/>
          </a:xfrm>
        </p:grpSpPr>
        <p:sp>
          <p:nvSpPr>
            <p:cNvPr name="Freeform 15" id="15"/>
            <p:cNvSpPr/>
            <p:nvPr/>
          </p:nvSpPr>
          <p:spPr>
            <a:xfrm flipH="false" flipV="false" rot="0">
              <a:off x="0" y="0"/>
              <a:ext cx="885757" cy="800485"/>
            </a:xfrm>
            <a:custGeom>
              <a:avLst/>
              <a:gdLst/>
              <a:ahLst/>
              <a:cxnLst/>
              <a:rect r="r" b="b" t="t" l="l"/>
              <a:pathLst>
                <a:path h="800485" w="885757">
                  <a:moveTo>
                    <a:pt x="0" y="0"/>
                  </a:moveTo>
                  <a:lnTo>
                    <a:pt x="885757" y="0"/>
                  </a:lnTo>
                  <a:lnTo>
                    <a:pt x="885757" y="800485"/>
                  </a:lnTo>
                  <a:lnTo>
                    <a:pt x="0" y="800485"/>
                  </a:lnTo>
                  <a:close/>
                </a:path>
              </a:pathLst>
            </a:custGeom>
            <a:solidFill>
              <a:srgbClr val="FFFFFF"/>
            </a:solidFill>
          </p:spPr>
        </p:sp>
        <p:sp>
          <p:nvSpPr>
            <p:cNvPr name="TextBox 16" id="16"/>
            <p:cNvSpPr txBox="true"/>
            <p:nvPr/>
          </p:nvSpPr>
          <p:spPr>
            <a:xfrm>
              <a:off x="0" y="-38100"/>
              <a:ext cx="885757" cy="838585"/>
            </a:xfrm>
            <a:prstGeom prst="rect">
              <a:avLst/>
            </a:prstGeom>
          </p:spPr>
          <p:txBody>
            <a:bodyPr anchor="ctr" rtlCol="false" tIns="50800" lIns="50800" bIns="50800" rIns="50800"/>
            <a:lstStyle/>
            <a:p>
              <a:pPr algn="ctr">
                <a:lnSpc>
                  <a:spcPts val="2659"/>
                </a:lnSpc>
              </a:pPr>
            </a:p>
          </p:txBody>
        </p:sp>
      </p:grpSp>
      <p:grpSp>
        <p:nvGrpSpPr>
          <p:cNvPr name="Group 17" id="17"/>
          <p:cNvGrpSpPr/>
          <p:nvPr/>
        </p:nvGrpSpPr>
        <p:grpSpPr>
          <a:xfrm rot="0">
            <a:off x="0" y="7247659"/>
            <a:ext cx="3363110" cy="3039341"/>
            <a:chOff x="0" y="0"/>
            <a:chExt cx="885757" cy="800485"/>
          </a:xfrm>
        </p:grpSpPr>
        <p:sp>
          <p:nvSpPr>
            <p:cNvPr name="Freeform 18" id="18"/>
            <p:cNvSpPr/>
            <p:nvPr/>
          </p:nvSpPr>
          <p:spPr>
            <a:xfrm flipH="false" flipV="false" rot="0">
              <a:off x="0" y="0"/>
              <a:ext cx="885757" cy="800485"/>
            </a:xfrm>
            <a:custGeom>
              <a:avLst/>
              <a:gdLst/>
              <a:ahLst/>
              <a:cxnLst/>
              <a:rect r="r" b="b" t="t" l="l"/>
              <a:pathLst>
                <a:path h="800485" w="885757">
                  <a:moveTo>
                    <a:pt x="0" y="0"/>
                  </a:moveTo>
                  <a:lnTo>
                    <a:pt x="885757" y="0"/>
                  </a:lnTo>
                  <a:lnTo>
                    <a:pt x="885757" y="800485"/>
                  </a:lnTo>
                  <a:lnTo>
                    <a:pt x="0" y="800485"/>
                  </a:lnTo>
                  <a:close/>
                </a:path>
              </a:pathLst>
            </a:custGeom>
            <a:solidFill>
              <a:srgbClr val="FFFFFF"/>
            </a:solidFill>
          </p:spPr>
        </p:sp>
        <p:sp>
          <p:nvSpPr>
            <p:cNvPr name="TextBox 19" id="19"/>
            <p:cNvSpPr txBox="true"/>
            <p:nvPr/>
          </p:nvSpPr>
          <p:spPr>
            <a:xfrm>
              <a:off x="0" y="-38100"/>
              <a:ext cx="885757" cy="838585"/>
            </a:xfrm>
            <a:prstGeom prst="rect">
              <a:avLst/>
            </a:prstGeom>
          </p:spPr>
          <p:txBody>
            <a:bodyPr anchor="ctr" rtlCol="false" tIns="50800" lIns="50800" bIns="50800" rIns="50800"/>
            <a:lstStyle/>
            <a:p>
              <a:pPr algn="ctr">
                <a:lnSpc>
                  <a:spcPts val="2659"/>
                </a:lnSpc>
              </a:pPr>
            </a:p>
          </p:txBody>
        </p:sp>
      </p:grpSp>
      <p:grpSp>
        <p:nvGrpSpPr>
          <p:cNvPr name="Group 20" id="20"/>
          <p:cNvGrpSpPr/>
          <p:nvPr/>
        </p:nvGrpSpPr>
        <p:grpSpPr>
          <a:xfrm rot="0">
            <a:off x="14912358" y="7247659"/>
            <a:ext cx="3363110" cy="3039341"/>
            <a:chOff x="0" y="0"/>
            <a:chExt cx="885757" cy="800485"/>
          </a:xfrm>
        </p:grpSpPr>
        <p:sp>
          <p:nvSpPr>
            <p:cNvPr name="Freeform 21" id="21"/>
            <p:cNvSpPr/>
            <p:nvPr/>
          </p:nvSpPr>
          <p:spPr>
            <a:xfrm flipH="false" flipV="false" rot="0">
              <a:off x="0" y="0"/>
              <a:ext cx="885757" cy="800485"/>
            </a:xfrm>
            <a:custGeom>
              <a:avLst/>
              <a:gdLst/>
              <a:ahLst/>
              <a:cxnLst/>
              <a:rect r="r" b="b" t="t" l="l"/>
              <a:pathLst>
                <a:path h="800485" w="885757">
                  <a:moveTo>
                    <a:pt x="0" y="0"/>
                  </a:moveTo>
                  <a:lnTo>
                    <a:pt x="885757" y="0"/>
                  </a:lnTo>
                  <a:lnTo>
                    <a:pt x="885757" y="800485"/>
                  </a:lnTo>
                  <a:lnTo>
                    <a:pt x="0" y="800485"/>
                  </a:lnTo>
                  <a:close/>
                </a:path>
              </a:pathLst>
            </a:custGeom>
            <a:solidFill>
              <a:srgbClr val="FFFFFF"/>
            </a:solidFill>
          </p:spPr>
        </p:sp>
        <p:sp>
          <p:nvSpPr>
            <p:cNvPr name="TextBox 22" id="22"/>
            <p:cNvSpPr txBox="true"/>
            <p:nvPr/>
          </p:nvSpPr>
          <p:spPr>
            <a:xfrm>
              <a:off x="0" y="-38100"/>
              <a:ext cx="885757" cy="838585"/>
            </a:xfrm>
            <a:prstGeom prst="rect">
              <a:avLst/>
            </a:prstGeom>
          </p:spPr>
          <p:txBody>
            <a:bodyPr anchor="ctr" rtlCol="false" tIns="50800" lIns="50800" bIns="50800" rIns="50800"/>
            <a:lstStyle/>
            <a:p>
              <a:pPr algn="ctr">
                <a:lnSpc>
                  <a:spcPts val="2659"/>
                </a:lnSpc>
              </a:pPr>
            </a:p>
          </p:txBody>
        </p:sp>
      </p:grpSp>
      <p:grpSp>
        <p:nvGrpSpPr>
          <p:cNvPr name="Group 23" id="23"/>
          <p:cNvGrpSpPr/>
          <p:nvPr/>
        </p:nvGrpSpPr>
        <p:grpSpPr>
          <a:xfrm rot="0">
            <a:off x="14921883" y="0"/>
            <a:ext cx="3366117" cy="3039341"/>
            <a:chOff x="0" y="0"/>
            <a:chExt cx="886549" cy="800485"/>
          </a:xfrm>
        </p:grpSpPr>
        <p:sp>
          <p:nvSpPr>
            <p:cNvPr name="Freeform 24" id="24"/>
            <p:cNvSpPr/>
            <p:nvPr/>
          </p:nvSpPr>
          <p:spPr>
            <a:xfrm flipH="false" flipV="false" rot="0">
              <a:off x="0" y="0"/>
              <a:ext cx="886549" cy="800485"/>
            </a:xfrm>
            <a:custGeom>
              <a:avLst/>
              <a:gdLst/>
              <a:ahLst/>
              <a:cxnLst/>
              <a:rect r="r" b="b" t="t" l="l"/>
              <a:pathLst>
                <a:path h="800485" w="886549">
                  <a:moveTo>
                    <a:pt x="0" y="0"/>
                  </a:moveTo>
                  <a:lnTo>
                    <a:pt x="886549" y="0"/>
                  </a:lnTo>
                  <a:lnTo>
                    <a:pt x="886549" y="800485"/>
                  </a:lnTo>
                  <a:lnTo>
                    <a:pt x="0" y="800485"/>
                  </a:lnTo>
                  <a:close/>
                </a:path>
              </a:pathLst>
            </a:custGeom>
            <a:solidFill>
              <a:srgbClr val="FFFFFF"/>
            </a:solidFill>
          </p:spPr>
        </p:sp>
        <p:sp>
          <p:nvSpPr>
            <p:cNvPr name="TextBox 25" id="25"/>
            <p:cNvSpPr txBox="true"/>
            <p:nvPr/>
          </p:nvSpPr>
          <p:spPr>
            <a:xfrm>
              <a:off x="0" y="-38100"/>
              <a:ext cx="886549" cy="838585"/>
            </a:xfrm>
            <a:prstGeom prst="rect">
              <a:avLst/>
            </a:prstGeom>
          </p:spPr>
          <p:txBody>
            <a:bodyPr anchor="ctr" rtlCol="false" tIns="50800" lIns="50800" bIns="50800" rIns="50800"/>
            <a:lstStyle/>
            <a:p>
              <a:pPr algn="ctr">
                <a:lnSpc>
                  <a:spcPts val="2659"/>
                </a:lnSpc>
              </a:pPr>
            </a:p>
          </p:txBody>
        </p:sp>
      </p:grpSp>
      <p:sp>
        <p:nvSpPr>
          <p:cNvPr name="TextBox 26" id="26"/>
          <p:cNvSpPr txBox="true"/>
          <p:nvPr/>
        </p:nvSpPr>
        <p:spPr>
          <a:xfrm rot="0">
            <a:off x="7830277" y="2524720"/>
            <a:ext cx="2627447" cy="1642110"/>
          </a:xfrm>
          <a:prstGeom prst="rect">
            <a:avLst/>
          </a:prstGeom>
        </p:spPr>
        <p:txBody>
          <a:bodyPr anchor="t" rtlCol="false" tIns="0" lIns="0" bIns="0" rIns="0">
            <a:spAutoFit/>
          </a:bodyPr>
          <a:lstStyle/>
          <a:p>
            <a:pPr algn="ctr" marL="0" indent="0" lvl="0">
              <a:lnSpc>
                <a:spcPts val="13439"/>
              </a:lnSpc>
              <a:spcBef>
                <a:spcPct val="0"/>
              </a:spcBef>
            </a:pPr>
            <a:r>
              <a:rPr lang="en-US" sz="9600">
                <a:solidFill>
                  <a:srgbClr val="000000"/>
                </a:solidFill>
                <a:latin typeface="Cerebri"/>
                <a:ea typeface="Cerebri"/>
                <a:cs typeface="Cerebri"/>
                <a:sym typeface="Cerebri"/>
              </a:rPr>
              <a:t>(Q1)</a:t>
            </a:r>
          </a:p>
        </p:txBody>
      </p:sp>
      <p:sp>
        <p:nvSpPr>
          <p:cNvPr name="TextBox 27" id="27"/>
          <p:cNvSpPr txBox="true"/>
          <p:nvPr/>
        </p:nvSpPr>
        <p:spPr>
          <a:xfrm rot="0">
            <a:off x="4932951" y="4243705"/>
            <a:ext cx="8422099" cy="1704340"/>
          </a:xfrm>
          <a:prstGeom prst="rect">
            <a:avLst/>
          </a:prstGeom>
        </p:spPr>
        <p:txBody>
          <a:bodyPr anchor="t" rtlCol="false" tIns="0" lIns="0" bIns="0" rIns="0">
            <a:spAutoFit/>
          </a:bodyPr>
          <a:lstStyle/>
          <a:p>
            <a:pPr algn="l" marL="0" indent="0" lvl="0">
              <a:lnSpc>
                <a:spcPts val="6859"/>
              </a:lnSpc>
              <a:spcBef>
                <a:spcPct val="0"/>
              </a:spcBef>
            </a:pPr>
            <a:r>
              <a:rPr lang="en-US" sz="4899">
                <a:solidFill>
                  <a:srgbClr val="000000"/>
                </a:solidFill>
                <a:latin typeface="Cerebri"/>
                <a:ea typeface="Cerebri"/>
                <a:cs typeface="Cerebri"/>
                <a:sym typeface="Cerebri"/>
              </a:rPr>
              <a:t>Where in Planner do you click to open My Plans?</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9848850"/>
            <a:ext cx="18288000" cy="438150"/>
            <a:chOff x="0" y="0"/>
            <a:chExt cx="4816593" cy="115398"/>
          </a:xfrm>
        </p:grpSpPr>
        <p:sp>
          <p:nvSpPr>
            <p:cNvPr name="Freeform 3" id="3"/>
            <p:cNvSpPr/>
            <p:nvPr/>
          </p:nvSpPr>
          <p:spPr>
            <a:xfrm flipH="false" flipV="false" rot="0">
              <a:off x="0" y="0"/>
              <a:ext cx="4816592" cy="115398"/>
            </a:xfrm>
            <a:custGeom>
              <a:avLst/>
              <a:gdLst/>
              <a:ahLst/>
              <a:cxnLst/>
              <a:rect r="r" b="b" t="t" l="l"/>
              <a:pathLst>
                <a:path h="115398" w="4816592">
                  <a:moveTo>
                    <a:pt x="0" y="0"/>
                  </a:moveTo>
                  <a:lnTo>
                    <a:pt x="4816592" y="0"/>
                  </a:lnTo>
                  <a:lnTo>
                    <a:pt x="4816592" y="115398"/>
                  </a:lnTo>
                  <a:lnTo>
                    <a:pt x="0" y="115398"/>
                  </a:lnTo>
                  <a:close/>
                </a:path>
              </a:pathLst>
            </a:custGeom>
            <a:gradFill rotWithShape="true">
              <a:gsLst>
                <a:gs pos="0">
                  <a:srgbClr val="5864A6">
                    <a:alpha val="100000"/>
                  </a:srgbClr>
                </a:gs>
                <a:gs pos="50000">
                  <a:srgbClr val="4E5FBF">
                    <a:alpha val="100000"/>
                  </a:srgbClr>
                </a:gs>
                <a:gs pos="100000">
                  <a:srgbClr val="8091F2">
                    <a:alpha val="100000"/>
                  </a:srgbClr>
                </a:gs>
              </a:gsLst>
              <a:lin ang="0"/>
            </a:gradFill>
          </p:spPr>
        </p:sp>
        <p:sp>
          <p:nvSpPr>
            <p:cNvPr name="TextBox 4" id="4"/>
            <p:cNvSpPr txBox="true"/>
            <p:nvPr/>
          </p:nvSpPr>
          <p:spPr>
            <a:xfrm>
              <a:off x="0" y="-38100"/>
              <a:ext cx="4816593" cy="153498"/>
            </a:xfrm>
            <a:prstGeom prst="rect">
              <a:avLst/>
            </a:prstGeom>
          </p:spPr>
          <p:txBody>
            <a:bodyPr anchor="ctr" rtlCol="false" tIns="50800" lIns="50800" bIns="50800" rIns="50800"/>
            <a:lstStyle/>
            <a:p>
              <a:pPr algn="ctr">
                <a:lnSpc>
                  <a:spcPts val="2659"/>
                </a:lnSpc>
              </a:pPr>
            </a:p>
          </p:txBody>
        </p:sp>
      </p:grpSp>
      <p:sp>
        <p:nvSpPr>
          <p:cNvPr name="Freeform 5" id="5"/>
          <p:cNvSpPr/>
          <p:nvPr/>
        </p:nvSpPr>
        <p:spPr>
          <a:xfrm flipH="false" flipV="false" rot="0">
            <a:off x="0" y="0"/>
            <a:ext cx="18270330" cy="9848850"/>
          </a:xfrm>
          <a:custGeom>
            <a:avLst/>
            <a:gdLst/>
            <a:ahLst/>
            <a:cxnLst/>
            <a:rect r="r" b="b" t="t" l="l"/>
            <a:pathLst>
              <a:path h="9848850" w="18270330">
                <a:moveTo>
                  <a:pt x="0" y="0"/>
                </a:moveTo>
                <a:lnTo>
                  <a:pt x="18270330" y="0"/>
                </a:lnTo>
                <a:lnTo>
                  <a:pt x="18270330" y="9848850"/>
                </a:lnTo>
                <a:lnTo>
                  <a:pt x="0" y="9848850"/>
                </a:lnTo>
                <a:lnTo>
                  <a:pt x="0" y="0"/>
                </a:lnTo>
                <a:close/>
              </a:path>
            </a:pathLst>
          </a:custGeom>
          <a:blipFill>
            <a:blip r:embed="rId2"/>
            <a:stretch>
              <a:fillRect l="0" t="0" r="0" b="0"/>
            </a:stretch>
          </a:blipFill>
        </p:spPr>
      </p:sp>
      <p:sp>
        <p:nvSpPr>
          <p:cNvPr name="Freeform 6" id="6"/>
          <p:cNvSpPr/>
          <p:nvPr/>
        </p:nvSpPr>
        <p:spPr>
          <a:xfrm flipH="false" flipV="false" rot="0">
            <a:off x="2916416" y="2870278"/>
            <a:ext cx="2336023" cy="767775"/>
          </a:xfrm>
          <a:custGeom>
            <a:avLst/>
            <a:gdLst/>
            <a:ahLst/>
            <a:cxnLst/>
            <a:rect r="r" b="b" t="t" l="l"/>
            <a:pathLst>
              <a:path h="767775" w="2336023">
                <a:moveTo>
                  <a:pt x="0" y="0"/>
                </a:moveTo>
                <a:lnTo>
                  <a:pt x="2336023" y="0"/>
                </a:lnTo>
                <a:lnTo>
                  <a:pt x="2336023" y="767774"/>
                </a:lnTo>
                <a:lnTo>
                  <a:pt x="0" y="767774"/>
                </a:lnTo>
                <a:lnTo>
                  <a:pt x="0" y="0"/>
                </a:lnTo>
                <a:close/>
              </a:path>
            </a:pathLst>
          </a:custGeom>
          <a:blipFill>
            <a:blip r:embed="rId3"/>
            <a:stretch>
              <a:fillRect l="-79642" t="-296234" r="-80349" b="-394812"/>
            </a:stretch>
          </a:blipFill>
          <a:ln w="190500" cap="sq">
            <a:solidFill>
              <a:srgbClr val="E5231D"/>
            </a:solidFill>
            <a:prstDash val="solid"/>
            <a:miter/>
          </a:ln>
        </p:spPr>
      </p:sp>
    </p:spTree>
  </p:cSld>
  <p:clrMapOvr>
    <a:masterClrMapping/>
  </p:clrMapOvr>
</p:sld>
</file>

<file path=ppt/slides/slide19.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0" y="0"/>
            <a:ext cx="3811562" cy="3436263"/>
            <a:chOff x="0" y="0"/>
            <a:chExt cx="1003868" cy="905024"/>
          </a:xfrm>
        </p:grpSpPr>
        <p:sp>
          <p:nvSpPr>
            <p:cNvPr name="Freeform 3" id="3"/>
            <p:cNvSpPr/>
            <p:nvPr/>
          </p:nvSpPr>
          <p:spPr>
            <a:xfrm flipH="false" flipV="false" rot="0">
              <a:off x="0" y="0"/>
              <a:ext cx="1003868" cy="905024"/>
            </a:xfrm>
            <a:custGeom>
              <a:avLst/>
              <a:gdLst/>
              <a:ahLst/>
              <a:cxnLst/>
              <a:rect r="r" b="b" t="t" l="l"/>
              <a:pathLst>
                <a:path h="905024" w="1003868">
                  <a:moveTo>
                    <a:pt x="0" y="0"/>
                  </a:moveTo>
                  <a:lnTo>
                    <a:pt x="1003868" y="0"/>
                  </a:lnTo>
                  <a:lnTo>
                    <a:pt x="1003868" y="905024"/>
                  </a:lnTo>
                  <a:lnTo>
                    <a:pt x="0" y="905024"/>
                  </a:lnTo>
                  <a:close/>
                </a:path>
              </a:pathLst>
            </a:custGeom>
            <a:solidFill>
              <a:srgbClr val="8091F2"/>
            </a:solidFill>
          </p:spPr>
        </p:sp>
        <p:sp>
          <p:nvSpPr>
            <p:cNvPr name="TextBox 4" id="4"/>
            <p:cNvSpPr txBox="true"/>
            <p:nvPr/>
          </p:nvSpPr>
          <p:spPr>
            <a:xfrm>
              <a:off x="0" y="-38100"/>
              <a:ext cx="1003868" cy="943124"/>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14476438" y="0"/>
            <a:ext cx="3811562" cy="3436263"/>
            <a:chOff x="0" y="0"/>
            <a:chExt cx="1003868" cy="905024"/>
          </a:xfrm>
        </p:grpSpPr>
        <p:sp>
          <p:nvSpPr>
            <p:cNvPr name="Freeform 6" id="6"/>
            <p:cNvSpPr/>
            <p:nvPr/>
          </p:nvSpPr>
          <p:spPr>
            <a:xfrm flipH="false" flipV="false" rot="0">
              <a:off x="0" y="0"/>
              <a:ext cx="1003868" cy="905024"/>
            </a:xfrm>
            <a:custGeom>
              <a:avLst/>
              <a:gdLst/>
              <a:ahLst/>
              <a:cxnLst/>
              <a:rect r="r" b="b" t="t" l="l"/>
              <a:pathLst>
                <a:path h="905024" w="1003868">
                  <a:moveTo>
                    <a:pt x="0" y="0"/>
                  </a:moveTo>
                  <a:lnTo>
                    <a:pt x="1003868" y="0"/>
                  </a:lnTo>
                  <a:lnTo>
                    <a:pt x="1003868" y="905024"/>
                  </a:lnTo>
                  <a:lnTo>
                    <a:pt x="0" y="905024"/>
                  </a:lnTo>
                  <a:close/>
                </a:path>
              </a:pathLst>
            </a:custGeom>
            <a:solidFill>
              <a:srgbClr val="4E5FBF"/>
            </a:solidFill>
          </p:spPr>
        </p:sp>
        <p:sp>
          <p:nvSpPr>
            <p:cNvPr name="TextBox 7" id="7"/>
            <p:cNvSpPr txBox="true"/>
            <p:nvPr/>
          </p:nvSpPr>
          <p:spPr>
            <a:xfrm>
              <a:off x="0" y="-38100"/>
              <a:ext cx="1003868" cy="943124"/>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0">
            <a:off x="0" y="6850737"/>
            <a:ext cx="3811562" cy="3436263"/>
            <a:chOff x="0" y="0"/>
            <a:chExt cx="1003868" cy="905024"/>
          </a:xfrm>
        </p:grpSpPr>
        <p:sp>
          <p:nvSpPr>
            <p:cNvPr name="Freeform 9" id="9"/>
            <p:cNvSpPr/>
            <p:nvPr/>
          </p:nvSpPr>
          <p:spPr>
            <a:xfrm flipH="false" flipV="false" rot="0">
              <a:off x="0" y="0"/>
              <a:ext cx="1003868" cy="905024"/>
            </a:xfrm>
            <a:custGeom>
              <a:avLst/>
              <a:gdLst/>
              <a:ahLst/>
              <a:cxnLst/>
              <a:rect r="r" b="b" t="t" l="l"/>
              <a:pathLst>
                <a:path h="905024" w="1003868">
                  <a:moveTo>
                    <a:pt x="0" y="0"/>
                  </a:moveTo>
                  <a:lnTo>
                    <a:pt x="1003868" y="0"/>
                  </a:lnTo>
                  <a:lnTo>
                    <a:pt x="1003868" y="905024"/>
                  </a:lnTo>
                  <a:lnTo>
                    <a:pt x="0" y="905024"/>
                  </a:lnTo>
                  <a:close/>
                </a:path>
              </a:pathLst>
            </a:custGeom>
            <a:solidFill>
              <a:srgbClr val="5864A6"/>
            </a:solidFill>
          </p:spPr>
        </p:sp>
        <p:sp>
          <p:nvSpPr>
            <p:cNvPr name="TextBox 10" id="10"/>
            <p:cNvSpPr txBox="true"/>
            <p:nvPr/>
          </p:nvSpPr>
          <p:spPr>
            <a:xfrm>
              <a:off x="0" y="-38100"/>
              <a:ext cx="1003868" cy="943124"/>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0">
            <a:off x="14463907" y="6850737"/>
            <a:ext cx="3811562" cy="3436263"/>
            <a:chOff x="0" y="0"/>
            <a:chExt cx="1003868" cy="905024"/>
          </a:xfrm>
        </p:grpSpPr>
        <p:sp>
          <p:nvSpPr>
            <p:cNvPr name="Freeform 12" id="12"/>
            <p:cNvSpPr/>
            <p:nvPr/>
          </p:nvSpPr>
          <p:spPr>
            <a:xfrm flipH="false" flipV="false" rot="0">
              <a:off x="0" y="0"/>
              <a:ext cx="1003868" cy="905024"/>
            </a:xfrm>
            <a:custGeom>
              <a:avLst/>
              <a:gdLst/>
              <a:ahLst/>
              <a:cxnLst/>
              <a:rect r="r" b="b" t="t" l="l"/>
              <a:pathLst>
                <a:path h="905024" w="1003868">
                  <a:moveTo>
                    <a:pt x="0" y="0"/>
                  </a:moveTo>
                  <a:lnTo>
                    <a:pt x="1003868" y="0"/>
                  </a:lnTo>
                  <a:lnTo>
                    <a:pt x="1003868" y="905024"/>
                  </a:lnTo>
                  <a:lnTo>
                    <a:pt x="0" y="905024"/>
                  </a:lnTo>
                  <a:close/>
                </a:path>
              </a:pathLst>
            </a:custGeom>
            <a:solidFill>
              <a:srgbClr val="8091F2"/>
            </a:solidFill>
          </p:spPr>
        </p:sp>
        <p:sp>
          <p:nvSpPr>
            <p:cNvPr name="TextBox 13" id="13"/>
            <p:cNvSpPr txBox="true"/>
            <p:nvPr/>
          </p:nvSpPr>
          <p:spPr>
            <a:xfrm>
              <a:off x="0" y="-38100"/>
              <a:ext cx="1003868" cy="943124"/>
            </a:xfrm>
            <a:prstGeom prst="rect">
              <a:avLst/>
            </a:prstGeom>
          </p:spPr>
          <p:txBody>
            <a:bodyPr anchor="ctr" rtlCol="false" tIns="50800" lIns="50800" bIns="50800" rIns="50800"/>
            <a:lstStyle/>
            <a:p>
              <a:pPr algn="ctr">
                <a:lnSpc>
                  <a:spcPts val="2659"/>
                </a:lnSpc>
              </a:pPr>
            </a:p>
          </p:txBody>
        </p:sp>
      </p:grpSp>
      <p:grpSp>
        <p:nvGrpSpPr>
          <p:cNvPr name="Group 14" id="14"/>
          <p:cNvGrpSpPr/>
          <p:nvPr/>
        </p:nvGrpSpPr>
        <p:grpSpPr>
          <a:xfrm rot="0">
            <a:off x="0" y="0"/>
            <a:ext cx="3363110" cy="3039341"/>
            <a:chOff x="0" y="0"/>
            <a:chExt cx="885757" cy="800485"/>
          </a:xfrm>
        </p:grpSpPr>
        <p:sp>
          <p:nvSpPr>
            <p:cNvPr name="Freeform 15" id="15"/>
            <p:cNvSpPr/>
            <p:nvPr/>
          </p:nvSpPr>
          <p:spPr>
            <a:xfrm flipH="false" flipV="false" rot="0">
              <a:off x="0" y="0"/>
              <a:ext cx="885757" cy="800485"/>
            </a:xfrm>
            <a:custGeom>
              <a:avLst/>
              <a:gdLst/>
              <a:ahLst/>
              <a:cxnLst/>
              <a:rect r="r" b="b" t="t" l="l"/>
              <a:pathLst>
                <a:path h="800485" w="885757">
                  <a:moveTo>
                    <a:pt x="0" y="0"/>
                  </a:moveTo>
                  <a:lnTo>
                    <a:pt x="885757" y="0"/>
                  </a:lnTo>
                  <a:lnTo>
                    <a:pt x="885757" y="800485"/>
                  </a:lnTo>
                  <a:lnTo>
                    <a:pt x="0" y="800485"/>
                  </a:lnTo>
                  <a:close/>
                </a:path>
              </a:pathLst>
            </a:custGeom>
            <a:solidFill>
              <a:srgbClr val="FFFFFF"/>
            </a:solidFill>
          </p:spPr>
        </p:sp>
        <p:sp>
          <p:nvSpPr>
            <p:cNvPr name="TextBox 16" id="16"/>
            <p:cNvSpPr txBox="true"/>
            <p:nvPr/>
          </p:nvSpPr>
          <p:spPr>
            <a:xfrm>
              <a:off x="0" y="-38100"/>
              <a:ext cx="885757" cy="838585"/>
            </a:xfrm>
            <a:prstGeom prst="rect">
              <a:avLst/>
            </a:prstGeom>
          </p:spPr>
          <p:txBody>
            <a:bodyPr anchor="ctr" rtlCol="false" tIns="50800" lIns="50800" bIns="50800" rIns="50800"/>
            <a:lstStyle/>
            <a:p>
              <a:pPr algn="ctr">
                <a:lnSpc>
                  <a:spcPts val="2659"/>
                </a:lnSpc>
              </a:pPr>
            </a:p>
          </p:txBody>
        </p:sp>
      </p:grpSp>
      <p:grpSp>
        <p:nvGrpSpPr>
          <p:cNvPr name="Group 17" id="17"/>
          <p:cNvGrpSpPr/>
          <p:nvPr/>
        </p:nvGrpSpPr>
        <p:grpSpPr>
          <a:xfrm rot="0">
            <a:off x="0" y="7247659"/>
            <a:ext cx="3363110" cy="3039341"/>
            <a:chOff x="0" y="0"/>
            <a:chExt cx="885757" cy="800485"/>
          </a:xfrm>
        </p:grpSpPr>
        <p:sp>
          <p:nvSpPr>
            <p:cNvPr name="Freeform 18" id="18"/>
            <p:cNvSpPr/>
            <p:nvPr/>
          </p:nvSpPr>
          <p:spPr>
            <a:xfrm flipH="false" flipV="false" rot="0">
              <a:off x="0" y="0"/>
              <a:ext cx="885757" cy="800485"/>
            </a:xfrm>
            <a:custGeom>
              <a:avLst/>
              <a:gdLst/>
              <a:ahLst/>
              <a:cxnLst/>
              <a:rect r="r" b="b" t="t" l="l"/>
              <a:pathLst>
                <a:path h="800485" w="885757">
                  <a:moveTo>
                    <a:pt x="0" y="0"/>
                  </a:moveTo>
                  <a:lnTo>
                    <a:pt x="885757" y="0"/>
                  </a:lnTo>
                  <a:lnTo>
                    <a:pt x="885757" y="800485"/>
                  </a:lnTo>
                  <a:lnTo>
                    <a:pt x="0" y="800485"/>
                  </a:lnTo>
                  <a:close/>
                </a:path>
              </a:pathLst>
            </a:custGeom>
            <a:solidFill>
              <a:srgbClr val="FFFFFF"/>
            </a:solidFill>
          </p:spPr>
        </p:sp>
        <p:sp>
          <p:nvSpPr>
            <p:cNvPr name="TextBox 19" id="19"/>
            <p:cNvSpPr txBox="true"/>
            <p:nvPr/>
          </p:nvSpPr>
          <p:spPr>
            <a:xfrm>
              <a:off x="0" y="-38100"/>
              <a:ext cx="885757" cy="838585"/>
            </a:xfrm>
            <a:prstGeom prst="rect">
              <a:avLst/>
            </a:prstGeom>
          </p:spPr>
          <p:txBody>
            <a:bodyPr anchor="ctr" rtlCol="false" tIns="50800" lIns="50800" bIns="50800" rIns="50800"/>
            <a:lstStyle/>
            <a:p>
              <a:pPr algn="ctr">
                <a:lnSpc>
                  <a:spcPts val="2659"/>
                </a:lnSpc>
              </a:pPr>
            </a:p>
          </p:txBody>
        </p:sp>
      </p:grpSp>
      <p:grpSp>
        <p:nvGrpSpPr>
          <p:cNvPr name="Group 20" id="20"/>
          <p:cNvGrpSpPr/>
          <p:nvPr/>
        </p:nvGrpSpPr>
        <p:grpSpPr>
          <a:xfrm rot="0">
            <a:off x="14912358" y="7247659"/>
            <a:ext cx="3363110" cy="3039341"/>
            <a:chOff x="0" y="0"/>
            <a:chExt cx="885757" cy="800485"/>
          </a:xfrm>
        </p:grpSpPr>
        <p:sp>
          <p:nvSpPr>
            <p:cNvPr name="Freeform 21" id="21"/>
            <p:cNvSpPr/>
            <p:nvPr/>
          </p:nvSpPr>
          <p:spPr>
            <a:xfrm flipH="false" flipV="false" rot="0">
              <a:off x="0" y="0"/>
              <a:ext cx="885757" cy="800485"/>
            </a:xfrm>
            <a:custGeom>
              <a:avLst/>
              <a:gdLst/>
              <a:ahLst/>
              <a:cxnLst/>
              <a:rect r="r" b="b" t="t" l="l"/>
              <a:pathLst>
                <a:path h="800485" w="885757">
                  <a:moveTo>
                    <a:pt x="0" y="0"/>
                  </a:moveTo>
                  <a:lnTo>
                    <a:pt x="885757" y="0"/>
                  </a:lnTo>
                  <a:lnTo>
                    <a:pt x="885757" y="800485"/>
                  </a:lnTo>
                  <a:lnTo>
                    <a:pt x="0" y="800485"/>
                  </a:lnTo>
                  <a:close/>
                </a:path>
              </a:pathLst>
            </a:custGeom>
            <a:solidFill>
              <a:srgbClr val="FFFFFF"/>
            </a:solidFill>
          </p:spPr>
        </p:sp>
        <p:sp>
          <p:nvSpPr>
            <p:cNvPr name="TextBox 22" id="22"/>
            <p:cNvSpPr txBox="true"/>
            <p:nvPr/>
          </p:nvSpPr>
          <p:spPr>
            <a:xfrm>
              <a:off x="0" y="-38100"/>
              <a:ext cx="885757" cy="838585"/>
            </a:xfrm>
            <a:prstGeom prst="rect">
              <a:avLst/>
            </a:prstGeom>
          </p:spPr>
          <p:txBody>
            <a:bodyPr anchor="ctr" rtlCol="false" tIns="50800" lIns="50800" bIns="50800" rIns="50800"/>
            <a:lstStyle/>
            <a:p>
              <a:pPr algn="ctr">
                <a:lnSpc>
                  <a:spcPts val="2659"/>
                </a:lnSpc>
              </a:pPr>
            </a:p>
          </p:txBody>
        </p:sp>
      </p:grpSp>
      <p:grpSp>
        <p:nvGrpSpPr>
          <p:cNvPr name="Group 23" id="23"/>
          <p:cNvGrpSpPr/>
          <p:nvPr/>
        </p:nvGrpSpPr>
        <p:grpSpPr>
          <a:xfrm rot="0">
            <a:off x="14921883" y="0"/>
            <a:ext cx="3366117" cy="3039341"/>
            <a:chOff x="0" y="0"/>
            <a:chExt cx="886549" cy="800485"/>
          </a:xfrm>
        </p:grpSpPr>
        <p:sp>
          <p:nvSpPr>
            <p:cNvPr name="Freeform 24" id="24"/>
            <p:cNvSpPr/>
            <p:nvPr/>
          </p:nvSpPr>
          <p:spPr>
            <a:xfrm flipH="false" flipV="false" rot="0">
              <a:off x="0" y="0"/>
              <a:ext cx="886549" cy="800485"/>
            </a:xfrm>
            <a:custGeom>
              <a:avLst/>
              <a:gdLst/>
              <a:ahLst/>
              <a:cxnLst/>
              <a:rect r="r" b="b" t="t" l="l"/>
              <a:pathLst>
                <a:path h="800485" w="886549">
                  <a:moveTo>
                    <a:pt x="0" y="0"/>
                  </a:moveTo>
                  <a:lnTo>
                    <a:pt x="886549" y="0"/>
                  </a:lnTo>
                  <a:lnTo>
                    <a:pt x="886549" y="800485"/>
                  </a:lnTo>
                  <a:lnTo>
                    <a:pt x="0" y="800485"/>
                  </a:lnTo>
                  <a:close/>
                </a:path>
              </a:pathLst>
            </a:custGeom>
            <a:solidFill>
              <a:srgbClr val="FFFFFF"/>
            </a:solidFill>
          </p:spPr>
        </p:sp>
        <p:sp>
          <p:nvSpPr>
            <p:cNvPr name="TextBox 25" id="25"/>
            <p:cNvSpPr txBox="true"/>
            <p:nvPr/>
          </p:nvSpPr>
          <p:spPr>
            <a:xfrm>
              <a:off x="0" y="-38100"/>
              <a:ext cx="886549" cy="838585"/>
            </a:xfrm>
            <a:prstGeom prst="rect">
              <a:avLst/>
            </a:prstGeom>
          </p:spPr>
          <p:txBody>
            <a:bodyPr anchor="ctr" rtlCol="false" tIns="50800" lIns="50800" bIns="50800" rIns="50800"/>
            <a:lstStyle/>
            <a:p>
              <a:pPr algn="ctr">
                <a:lnSpc>
                  <a:spcPts val="2659"/>
                </a:lnSpc>
              </a:pPr>
            </a:p>
          </p:txBody>
        </p:sp>
      </p:grpSp>
      <p:sp>
        <p:nvSpPr>
          <p:cNvPr name="TextBox 26" id="26"/>
          <p:cNvSpPr txBox="true"/>
          <p:nvPr/>
        </p:nvSpPr>
        <p:spPr>
          <a:xfrm rot="0">
            <a:off x="7830277" y="2524720"/>
            <a:ext cx="2627447" cy="1642110"/>
          </a:xfrm>
          <a:prstGeom prst="rect">
            <a:avLst/>
          </a:prstGeom>
        </p:spPr>
        <p:txBody>
          <a:bodyPr anchor="t" rtlCol="false" tIns="0" lIns="0" bIns="0" rIns="0">
            <a:spAutoFit/>
          </a:bodyPr>
          <a:lstStyle/>
          <a:p>
            <a:pPr algn="ctr" marL="0" indent="0" lvl="0">
              <a:lnSpc>
                <a:spcPts val="13439"/>
              </a:lnSpc>
              <a:spcBef>
                <a:spcPct val="0"/>
              </a:spcBef>
            </a:pPr>
            <a:r>
              <a:rPr lang="en-US" sz="9600">
                <a:solidFill>
                  <a:srgbClr val="000000"/>
                </a:solidFill>
                <a:latin typeface="Cerebri"/>
                <a:ea typeface="Cerebri"/>
                <a:cs typeface="Cerebri"/>
                <a:sym typeface="Cerebri"/>
              </a:rPr>
              <a:t>(Q2)</a:t>
            </a:r>
          </a:p>
        </p:txBody>
      </p:sp>
      <p:sp>
        <p:nvSpPr>
          <p:cNvPr name="TextBox 27" id="27"/>
          <p:cNvSpPr txBox="true"/>
          <p:nvPr/>
        </p:nvSpPr>
        <p:spPr>
          <a:xfrm rot="0">
            <a:off x="4714069" y="4243705"/>
            <a:ext cx="8859861" cy="1704340"/>
          </a:xfrm>
          <a:prstGeom prst="rect">
            <a:avLst/>
          </a:prstGeom>
        </p:spPr>
        <p:txBody>
          <a:bodyPr anchor="t" rtlCol="false" tIns="0" lIns="0" bIns="0" rIns="0">
            <a:spAutoFit/>
          </a:bodyPr>
          <a:lstStyle/>
          <a:p>
            <a:pPr algn="l" marL="0" indent="0" lvl="0">
              <a:lnSpc>
                <a:spcPts val="6859"/>
              </a:lnSpc>
              <a:spcBef>
                <a:spcPct val="0"/>
              </a:spcBef>
            </a:pPr>
            <a:r>
              <a:rPr lang="en-US" sz="4899">
                <a:solidFill>
                  <a:srgbClr val="000000"/>
                </a:solidFill>
                <a:latin typeface="Cerebri"/>
                <a:ea typeface="Cerebri"/>
                <a:cs typeface="Cerebri"/>
                <a:sym typeface="Cerebri"/>
              </a:rPr>
              <a:t>Where in My Plans do you click to create a new plan?</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3811562" cy="10287000"/>
            <a:chOff x="0" y="0"/>
            <a:chExt cx="1003868" cy="2709333"/>
          </a:xfrm>
        </p:grpSpPr>
        <p:sp>
          <p:nvSpPr>
            <p:cNvPr name="Freeform 3" id="3"/>
            <p:cNvSpPr/>
            <p:nvPr/>
          </p:nvSpPr>
          <p:spPr>
            <a:xfrm flipH="false" flipV="false" rot="0">
              <a:off x="0" y="0"/>
              <a:ext cx="1003868" cy="2709333"/>
            </a:xfrm>
            <a:custGeom>
              <a:avLst/>
              <a:gdLst/>
              <a:ahLst/>
              <a:cxnLst/>
              <a:rect r="r" b="b" t="t" l="l"/>
              <a:pathLst>
                <a:path h="2709333" w="1003868">
                  <a:moveTo>
                    <a:pt x="0" y="0"/>
                  </a:moveTo>
                  <a:lnTo>
                    <a:pt x="1003868" y="0"/>
                  </a:lnTo>
                  <a:lnTo>
                    <a:pt x="1003868" y="2709333"/>
                  </a:lnTo>
                  <a:lnTo>
                    <a:pt x="0" y="2709333"/>
                  </a:lnTo>
                  <a:close/>
                </a:path>
              </a:pathLst>
            </a:custGeom>
            <a:gradFill rotWithShape="true">
              <a:gsLst>
                <a:gs pos="0">
                  <a:srgbClr val="5864A6">
                    <a:alpha val="100000"/>
                  </a:srgbClr>
                </a:gs>
                <a:gs pos="50000">
                  <a:srgbClr val="4E5FBF">
                    <a:alpha val="100000"/>
                  </a:srgbClr>
                </a:gs>
                <a:gs pos="100000">
                  <a:srgbClr val="8091F2">
                    <a:alpha val="100000"/>
                  </a:srgbClr>
                </a:gs>
              </a:gsLst>
              <a:lin ang="0"/>
            </a:gradFill>
          </p:spPr>
        </p:sp>
        <p:sp>
          <p:nvSpPr>
            <p:cNvPr name="TextBox 4" id="4"/>
            <p:cNvSpPr txBox="true"/>
            <p:nvPr/>
          </p:nvSpPr>
          <p:spPr>
            <a:xfrm>
              <a:off x="0" y="-38100"/>
              <a:ext cx="1003868" cy="2747433"/>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10800000">
            <a:off x="382838" y="317546"/>
            <a:ext cx="3045887" cy="9642910"/>
            <a:chOff x="0" y="0"/>
            <a:chExt cx="802209" cy="2539696"/>
          </a:xfrm>
        </p:grpSpPr>
        <p:sp>
          <p:nvSpPr>
            <p:cNvPr name="Freeform 6" id="6"/>
            <p:cNvSpPr/>
            <p:nvPr/>
          </p:nvSpPr>
          <p:spPr>
            <a:xfrm flipH="false" flipV="false" rot="0">
              <a:off x="0" y="0"/>
              <a:ext cx="802209" cy="2539696"/>
            </a:xfrm>
            <a:custGeom>
              <a:avLst/>
              <a:gdLst/>
              <a:ahLst/>
              <a:cxnLst/>
              <a:rect r="r" b="b" t="t" l="l"/>
              <a:pathLst>
                <a:path h="2539696" w="802209">
                  <a:moveTo>
                    <a:pt x="0" y="0"/>
                  </a:moveTo>
                  <a:lnTo>
                    <a:pt x="802209" y="0"/>
                  </a:lnTo>
                  <a:lnTo>
                    <a:pt x="802209" y="2539696"/>
                  </a:lnTo>
                  <a:lnTo>
                    <a:pt x="0" y="2539696"/>
                  </a:lnTo>
                  <a:close/>
                </a:path>
              </a:pathLst>
            </a:custGeom>
            <a:solidFill>
              <a:srgbClr val="FFFFFF"/>
            </a:solidFill>
          </p:spPr>
        </p:sp>
        <p:sp>
          <p:nvSpPr>
            <p:cNvPr name="TextBox 7" id="7"/>
            <p:cNvSpPr txBox="true"/>
            <p:nvPr/>
          </p:nvSpPr>
          <p:spPr>
            <a:xfrm>
              <a:off x="0" y="-38100"/>
              <a:ext cx="802209" cy="2577796"/>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5400000">
            <a:off x="12809434" y="4808434"/>
            <a:ext cx="10287000" cy="670132"/>
            <a:chOff x="0" y="0"/>
            <a:chExt cx="2709333" cy="176496"/>
          </a:xfrm>
        </p:grpSpPr>
        <p:sp>
          <p:nvSpPr>
            <p:cNvPr name="Freeform 9" id="9"/>
            <p:cNvSpPr/>
            <p:nvPr/>
          </p:nvSpPr>
          <p:spPr>
            <a:xfrm flipH="false" flipV="false" rot="0">
              <a:off x="0" y="0"/>
              <a:ext cx="2709333" cy="176496"/>
            </a:xfrm>
            <a:custGeom>
              <a:avLst/>
              <a:gdLst/>
              <a:ahLst/>
              <a:cxnLst/>
              <a:rect r="r" b="b" t="t" l="l"/>
              <a:pathLst>
                <a:path h="176496" w="2709333">
                  <a:moveTo>
                    <a:pt x="0" y="0"/>
                  </a:moveTo>
                  <a:lnTo>
                    <a:pt x="2709333" y="0"/>
                  </a:lnTo>
                  <a:lnTo>
                    <a:pt x="2709333" y="176496"/>
                  </a:lnTo>
                  <a:lnTo>
                    <a:pt x="0" y="176496"/>
                  </a:lnTo>
                  <a:close/>
                </a:path>
              </a:pathLst>
            </a:custGeom>
            <a:solidFill>
              <a:srgbClr val="8091F2"/>
            </a:solidFill>
          </p:spPr>
        </p:sp>
        <p:sp>
          <p:nvSpPr>
            <p:cNvPr name="TextBox 10" id="10"/>
            <p:cNvSpPr txBox="true"/>
            <p:nvPr/>
          </p:nvSpPr>
          <p:spPr>
            <a:xfrm>
              <a:off x="0" y="-38100"/>
              <a:ext cx="2709333" cy="214596"/>
            </a:xfrm>
            <a:prstGeom prst="rect">
              <a:avLst/>
            </a:prstGeom>
          </p:spPr>
          <p:txBody>
            <a:bodyPr anchor="ctr" rtlCol="false" tIns="50800" lIns="50800" bIns="50800" rIns="50800"/>
            <a:lstStyle/>
            <a:p>
              <a:pPr algn="ctr">
                <a:lnSpc>
                  <a:spcPts val="2659"/>
                </a:lnSpc>
              </a:pPr>
            </a:p>
          </p:txBody>
        </p:sp>
      </p:grpSp>
      <p:sp>
        <p:nvSpPr>
          <p:cNvPr name="TextBox 11" id="11"/>
          <p:cNvSpPr txBox="true"/>
          <p:nvPr/>
        </p:nvSpPr>
        <p:spPr>
          <a:xfrm rot="0">
            <a:off x="4203027" y="231821"/>
            <a:ext cx="10805632" cy="795020"/>
          </a:xfrm>
          <a:prstGeom prst="rect">
            <a:avLst/>
          </a:prstGeom>
        </p:spPr>
        <p:txBody>
          <a:bodyPr anchor="t" rtlCol="false" tIns="0" lIns="0" bIns="0" rIns="0">
            <a:spAutoFit/>
          </a:bodyPr>
          <a:lstStyle/>
          <a:p>
            <a:pPr algn="l" marL="0" indent="0" lvl="0">
              <a:lnSpc>
                <a:spcPts val="6579"/>
              </a:lnSpc>
              <a:spcBef>
                <a:spcPct val="0"/>
              </a:spcBef>
            </a:pPr>
            <a:r>
              <a:rPr lang="en-US" b="true" sz="4699">
                <a:solidFill>
                  <a:srgbClr val="000000"/>
                </a:solidFill>
                <a:latin typeface="Cerebri Bold"/>
                <a:ea typeface="Cerebri Bold"/>
                <a:cs typeface="Cerebri Bold"/>
                <a:sym typeface="Cerebri Bold"/>
              </a:rPr>
              <a:t>Training Agenda</a:t>
            </a:r>
          </a:p>
        </p:txBody>
      </p:sp>
      <p:sp>
        <p:nvSpPr>
          <p:cNvPr name="Freeform 12" id="12"/>
          <p:cNvSpPr/>
          <p:nvPr/>
        </p:nvSpPr>
        <p:spPr>
          <a:xfrm flipH="false" flipV="false" rot="-10800000">
            <a:off x="4203027" y="1209462"/>
            <a:ext cx="5332438" cy="46659"/>
          </a:xfrm>
          <a:custGeom>
            <a:avLst/>
            <a:gdLst/>
            <a:ahLst/>
            <a:cxnLst/>
            <a:rect r="r" b="b" t="t" l="l"/>
            <a:pathLst>
              <a:path h="46659" w="5332438">
                <a:moveTo>
                  <a:pt x="0" y="0"/>
                </a:moveTo>
                <a:lnTo>
                  <a:pt x="5332438" y="0"/>
                </a:lnTo>
                <a:lnTo>
                  <a:pt x="5332438" y="46659"/>
                </a:lnTo>
                <a:lnTo>
                  <a:pt x="0" y="4665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3" id="13"/>
          <p:cNvSpPr txBox="true"/>
          <p:nvPr/>
        </p:nvSpPr>
        <p:spPr>
          <a:xfrm rot="0">
            <a:off x="4203027" y="1620711"/>
            <a:ext cx="12499782" cy="5371465"/>
          </a:xfrm>
          <a:prstGeom prst="rect">
            <a:avLst/>
          </a:prstGeom>
        </p:spPr>
        <p:txBody>
          <a:bodyPr anchor="t" rtlCol="false" tIns="0" lIns="0" bIns="0" rIns="0">
            <a:spAutoFit/>
          </a:bodyPr>
          <a:lstStyle/>
          <a:p>
            <a:pPr algn="l" marL="734061" indent="-367031" lvl="1">
              <a:lnSpc>
                <a:spcPts val="4760"/>
              </a:lnSpc>
              <a:buFont typeface="Arial"/>
              <a:buChar char="•"/>
            </a:pPr>
            <a:r>
              <a:rPr lang="en-US" sz="3400">
                <a:solidFill>
                  <a:srgbClr val="000000"/>
                </a:solidFill>
                <a:latin typeface="Cerebri"/>
                <a:ea typeface="Cerebri"/>
                <a:cs typeface="Cerebri"/>
                <a:sym typeface="Cerebri"/>
              </a:rPr>
              <a:t>Pre-Survey</a:t>
            </a:r>
          </a:p>
          <a:p>
            <a:pPr algn="l" marL="734061" indent="-367031" lvl="1">
              <a:lnSpc>
                <a:spcPts val="4760"/>
              </a:lnSpc>
              <a:buFont typeface="Arial"/>
              <a:buChar char="•"/>
            </a:pPr>
            <a:r>
              <a:rPr lang="en-US" sz="3400">
                <a:solidFill>
                  <a:srgbClr val="000000"/>
                </a:solidFill>
                <a:latin typeface="Cerebri"/>
                <a:ea typeface="Cerebri"/>
                <a:cs typeface="Cerebri"/>
                <a:sym typeface="Cerebri"/>
              </a:rPr>
              <a:t>Module 1</a:t>
            </a:r>
          </a:p>
          <a:p>
            <a:pPr algn="l" marL="734061" indent="-367031" lvl="1">
              <a:lnSpc>
                <a:spcPts val="4760"/>
              </a:lnSpc>
              <a:buFont typeface="Arial"/>
              <a:buChar char="•"/>
            </a:pPr>
            <a:r>
              <a:rPr lang="en-US" sz="3400">
                <a:solidFill>
                  <a:srgbClr val="000000"/>
                </a:solidFill>
                <a:latin typeface="Cerebri"/>
                <a:ea typeface="Cerebri"/>
                <a:cs typeface="Cerebri"/>
                <a:sym typeface="Cerebri"/>
              </a:rPr>
              <a:t>Break</a:t>
            </a:r>
          </a:p>
          <a:p>
            <a:pPr algn="l" marL="734061" indent="-367031" lvl="1">
              <a:lnSpc>
                <a:spcPts val="4760"/>
              </a:lnSpc>
              <a:buFont typeface="Arial"/>
              <a:buChar char="•"/>
            </a:pPr>
            <a:r>
              <a:rPr lang="en-US" sz="3400">
                <a:solidFill>
                  <a:srgbClr val="000000"/>
                </a:solidFill>
                <a:latin typeface="Cerebri"/>
                <a:ea typeface="Cerebri"/>
                <a:cs typeface="Cerebri"/>
                <a:sym typeface="Cerebri"/>
              </a:rPr>
              <a:t>Module 2</a:t>
            </a:r>
          </a:p>
          <a:p>
            <a:pPr algn="l" marL="734061" indent="-367031" lvl="1">
              <a:lnSpc>
                <a:spcPts val="4760"/>
              </a:lnSpc>
              <a:buFont typeface="Arial"/>
              <a:buChar char="•"/>
            </a:pPr>
            <a:r>
              <a:rPr lang="en-US" sz="3400">
                <a:solidFill>
                  <a:srgbClr val="000000"/>
                </a:solidFill>
                <a:latin typeface="Cerebri"/>
                <a:ea typeface="Cerebri"/>
                <a:cs typeface="Cerebri"/>
                <a:sym typeface="Cerebri"/>
              </a:rPr>
              <a:t>Break</a:t>
            </a:r>
          </a:p>
          <a:p>
            <a:pPr algn="l" marL="734061" indent="-367031" lvl="1">
              <a:lnSpc>
                <a:spcPts val="4760"/>
              </a:lnSpc>
              <a:buFont typeface="Arial"/>
              <a:buChar char="•"/>
            </a:pPr>
            <a:r>
              <a:rPr lang="en-US" sz="3400">
                <a:solidFill>
                  <a:srgbClr val="000000"/>
                </a:solidFill>
                <a:latin typeface="Cerebri"/>
                <a:ea typeface="Cerebri"/>
                <a:cs typeface="Cerebri"/>
                <a:sym typeface="Cerebri"/>
              </a:rPr>
              <a:t>Module 3</a:t>
            </a:r>
          </a:p>
          <a:p>
            <a:pPr algn="l" marL="734061" indent="-367031" lvl="1">
              <a:lnSpc>
                <a:spcPts val="4760"/>
              </a:lnSpc>
              <a:buFont typeface="Arial"/>
              <a:buChar char="•"/>
            </a:pPr>
            <a:r>
              <a:rPr lang="en-US" sz="3400">
                <a:solidFill>
                  <a:srgbClr val="000000"/>
                </a:solidFill>
                <a:latin typeface="Cerebri"/>
                <a:ea typeface="Cerebri"/>
                <a:cs typeface="Cerebri"/>
                <a:sym typeface="Cerebri"/>
              </a:rPr>
              <a:t>Break</a:t>
            </a:r>
          </a:p>
          <a:p>
            <a:pPr algn="l" marL="734061" indent="-367031" lvl="1">
              <a:lnSpc>
                <a:spcPts val="4760"/>
              </a:lnSpc>
              <a:buFont typeface="Arial"/>
              <a:buChar char="•"/>
            </a:pPr>
            <a:r>
              <a:rPr lang="en-US" sz="3400">
                <a:solidFill>
                  <a:srgbClr val="000000"/>
                </a:solidFill>
                <a:latin typeface="Cerebri"/>
                <a:ea typeface="Cerebri"/>
                <a:cs typeface="Cerebri"/>
                <a:sym typeface="Cerebri"/>
              </a:rPr>
              <a:t>Module 4</a:t>
            </a:r>
          </a:p>
          <a:p>
            <a:pPr algn="l" marL="734061" indent="-367031" lvl="1">
              <a:lnSpc>
                <a:spcPts val="4760"/>
              </a:lnSpc>
              <a:buFont typeface="Arial"/>
              <a:buChar char="•"/>
            </a:pPr>
            <a:r>
              <a:rPr lang="en-US" sz="3400">
                <a:solidFill>
                  <a:srgbClr val="000000"/>
                </a:solidFill>
                <a:latin typeface="Cerebri"/>
                <a:ea typeface="Cerebri"/>
                <a:cs typeface="Cerebri"/>
                <a:sym typeface="Cerebri"/>
              </a:rPr>
              <a:t>Optional Q&amp;A and One-on-One Support</a:t>
            </a:r>
          </a:p>
        </p:txBody>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9848850"/>
            <a:ext cx="18288000" cy="438150"/>
            <a:chOff x="0" y="0"/>
            <a:chExt cx="4816593" cy="115398"/>
          </a:xfrm>
        </p:grpSpPr>
        <p:sp>
          <p:nvSpPr>
            <p:cNvPr name="Freeform 3" id="3"/>
            <p:cNvSpPr/>
            <p:nvPr/>
          </p:nvSpPr>
          <p:spPr>
            <a:xfrm flipH="false" flipV="false" rot="0">
              <a:off x="0" y="0"/>
              <a:ext cx="4816592" cy="115398"/>
            </a:xfrm>
            <a:custGeom>
              <a:avLst/>
              <a:gdLst/>
              <a:ahLst/>
              <a:cxnLst/>
              <a:rect r="r" b="b" t="t" l="l"/>
              <a:pathLst>
                <a:path h="115398" w="4816592">
                  <a:moveTo>
                    <a:pt x="0" y="0"/>
                  </a:moveTo>
                  <a:lnTo>
                    <a:pt x="4816592" y="0"/>
                  </a:lnTo>
                  <a:lnTo>
                    <a:pt x="4816592" y="115398"/>
                  </a:lnTo>
                  <a:lnTo>
                    <a:pt x="0" y="115398"/>
                  </a:lnTo>
                  <a:close/>
                </a:path>
              </a:pathLst>
            </a:custGeom>
            <a:gradFill rotWithShape="true">
              <a:gsLst>
                <a:gs pos="0">
                  <a:srgbClr val="5864A6">
                    <a:alpha val="100000"/>
                  </a:srgbClr>
                </a:gs>
                <a:gs pos="50000">
                  <a:srgbClr val="4E5FBF">
                    <a:alpha val="100000"/>
                  </a:srgbClr>
                </a:gs>
                <a:gs pos="100000">
                  <a:srgbClr val="8091F2">
                    <a:alpha val="100000"/>
                  </a:srgbClr>
                </a:gs>
              </a:gsLst>
              <a:lin ang="0"/>
            </a:gradFill>
          </p:spPr>
        </p:sp>
        <p:sp>
          <p:nvSpPr>
            <p:cNvPr name="TextBox 4" id="4"/>
            <p:cNvSpPr txBox="true"/>
            <p:nvPr/>
          </p:nvSpPr>
          <p:spPr>
            <a:xfrm>
              <a:off x="0" y="-38100"/>
              <a:ext cx="4816593" cy="153498"/>
            </a:xfrm>
            <a:prstGeom prst="rect">
              <a:avLst/>
            </a:prstGeom>
          </p:spPr>
          <p:txBody>
            <a:bodyPr anchor="ctr" rtlCol="false" tIns="50800" lIns="50800" bIns="50800" rIns="50800"/>
            <a:lstStyle/>
            <a:p>
              <a:pPr algn="ctr">
                <a:lnSpc>
                  <a:spcPts val="2659"/>
                </a:lnSpc>
              </a:pPr>
            </a:p>
          </p:txBody>
        </p:sp>
      </p:grpSp>
      <p:sp>
        <p:nvSpPr>
          <p:cNvPr name="Freeform 5" id="5"/>
          <p:cNvSpPr/>
          <p:nvPr/>
        </p:nvSpPr>
        <p:spPr>
          <a:xfrm flipH="false" flipV="false" rot="0">
            <a:off x="0" y="0"/>
            <a:ext cx="18233682" cy="9848850"/>
          </a:xfrm>
          <a:custGeom>
            <a:avLst/>
            <a:gdLst/>
            <a:ahLst/>
            <a:cxnLst/>
            <a:rect r="r" b="b" t="t" l="l"/>
            <a:pathLst>
              <a:path h="9848850" w="18233682">
                <a:moveTo>
                  <a:pt x="0" y="0"/>
                </a:moveTo>
                <a:lnTo>
                  <a:pt x="18233682" y="0"/>
                </a:lnTo>
                <a:lnTo>
                  <a:pt x="18233682" y="9848850"/>
                </a:lnTo>
                <a:lnTo>
                  <a:pt x="0" y="9848850"/>
                </a:lnTo>
                <a:lnTo>
                  <a:pt x="0" y="0"/>
                </a:lnTo>
                <a:close/>
              </a:path>
            </a:pathLst>
          </a:custGeom>
          <a:blipFill>
            <a:blip r:embed="rId2"/>
            <a:stretch>
              <a:fillRect l="0" t="0" r="0" b="0"/>
            </a:stretch>
          </a:blipFill>
        </p:spPr>
      </p:sp>
      <p:sp>
        <p:nvSpPr>
          <p:cNvPr name="Freeform 6" id="6"/>
          <p:cNvSpPr/>
          <p:nvPr/>
        </p:nvSpPr>
        <p:spPr>
          <a:xfrm flipH="false" flipV="false" rot="0">
            <a:off x="13115777" y="1359588"/>
            <a:ext cx="1649267" cy="871405"/>
          </a:xfrm>
          <a:custGeom>
            <a:avLst/>
            <a:gdLst/>
            <a:ahLst/>
            <a:cxnLst/>
            <a:rect r="r" b="b" t="t" l="l"/>
            <a:pathLst>
              <a:path h="871405" w="1649267">
                <a:moveTo>
                  <a:pt x="0" y="0"/>
                </a:moveTo>
                <a:lnTo>
                  <a:pt x="1649267" y="0"/>
                </a:lnTo>
                <a:lnTo>
                  <a:pt x="1649267" y="871404"/>
                </a:lnTo>
                <a:lnTo>
                  <a:pt x="0" y="871404"/>
                </a:lnTo>
                <a:lnTo>
                  <a:pt x="0" y="0"/>
                </a:lnTo>
                <a:close/>
              </a:path>
            </a:pathLst>
          </a:custGeom>
          <a:blipFill>
            <a:blip r:embed="rId3"/>
            <a:stretch>
              <a:fillRect l="-575821" t="-1033633" r="-285514" b="-685841"/>
            </a:stretch>
          </a:blipFill>
          <a:ln w="190500" cap="sq">
            <a:solidFill>
              <a:srgbClr val="E5231D"/>
            </a:solidFill>
            <a:prstDash val="solid"/>
            <a:miter/>
          </a:ln>
        </p:spPr>
      </p:sp>
    </p:spTree>
  </p:cSld>
  <p:clrMapOvr>
    <a:masterClrMapping/>
  </p:clrMapOvr>
</p:sld>
</file>

<file path=ppt/slides/slide21.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0" y="0"/>
            <a:ext cx="3811562" cy="3436263"/>
            <a:chOff x="0" y="0"/>
            <a:chExt cx="1003868" cy="905024"/>
          </a:xfrm>
        </p:grpSpPr>
        <p:sp>
          <p:nvSpPr>
            <p:cNvPr name="Freeform 3" id="3"/>
            <p:cNvSpPr/>
            <p:nvPr/>
          </p:nvSpPr>
          <p:spPr>
            <a:xfrm flipH="false" flipV="false" rot="0">
              <a:off x="0" y="0"/>
              <a:ext cx="1003868" cy="905024"/>
            </a:xfrm>
            <a:custGeom>
              <a:avLst/>
              <a:gdLst/>
              <a:ahLst/>
              <a:cxnLst/>
              <a:rect r="r" b="b" t="t" l="l"/>
              <a:pathLst>
                <a:path h="905024" w="1003868">
                  <a:moveTo>
                    <a:pt x="0" y="0"/>
                  </a:moveTo>
                  <a:lnTo>
                    <a:pt x="1003868" y="0"/>
                  </a:lnTo>
                  <a:lnTo>
                    <a:pt x="1003868" y="905024"/>
                  </a:lnTo>
                  <a:lnTo>
                    <a:pt x="0" y="905024"/>
                  </a:lnTo>
                  <a:close/>
                </a:path>
              </a:pathLst>
            </a:custGeom>
            <a:solidFill>
              <a:srgbClr val="8091F2"/>
            </a:solidFill>
          </p:spPr>
        </p:sp>
        <p:sp>
          <p:nvSpPr>
            <p:cNvPr name="TextBox 4" id="4"/>
            <p:cNvSpPr txBox="true"/>
            <p:nvPr/>
          </p:nvSpPr>
          <p:spPr>
            <a:xfrm>
              <a:off x="0" y="-38100"/>
              <a:ext cx="1003868" cy="943124"/>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14476438" y="0"/>
            <a:ext cx="3811562" cy="3436263"/>
            <a:chOff x="0" y="0"/>
            <a:chExt cx="1003868" cy="905024"/>
          </a:xfrm>
        </p:grpSpPr>
        <p:sp>
          <p:nvSpPr>
            <p:cNvPr name="Freeform 6" id="6"/>
            <p:cNvSpPr/>
            <p:nvPr/>
          </p:nvSpPr>
          <p:spPr>
            <a:xfrm flipH="false" flipV="false" rot="0">
              <a:off x="0" y="0"/>
              <a:ext cx="1003868" cy="905024"/>
            </a:xfrm>
            <a:custGeom>
              <a:avLst/>
              <a:gdLst/>
              <a:ahLst/>
              <a:cxnLst/>
              <a:rect r="r" b="b" t="t" l="l"/>
              <a:pathLst>
                <a:path h="905024" w="1003868">
                  <a:moveTo>
                    <a:pt x="0" y="0"/>
                  </a:moveTo>
                  <a:lnTo>
                    <a:pt x="1003868" y="0"/>
                  </a:lnTo>
                  <a:lnTo>
                    <a:pt x="1003868" y="905024"/>
                  </a:lnTo>
                  <a:lnTo>
                    <a:pt x="0" y="905024"/>
                  </a:lnTo>
                  <a:close/>
                </a:path>
              </a:pathLst>
            </a:custGeom>
            <a:solidFill>
              <a:srgbClr val="4E5FBF"/>
            </a:solidFill>
          </p:spPr>
        </p:sp>
        <p:sp>
          <p:nvSpPr>
            <p:cNvPr name="TextBox 7" id="7"/>
            <p:cNvSpPr txBox="true"/>
            <p:nvPr/>
          </p:nvSpPr>
          <p:spPr>
            <a:xfrm>
              <a:off x="0" y="-38100"/>
              <a:ext cx="1003868" cy="943124"/>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0">
            <a:off x="0" y="6850737"/>
            <a:ext cx="3811562" cy="3436263"/>
            <a:chOff x="0" y="0"/>
            <a:chExt cx="1003868" cy="905024"/>
          </a:xfrm>
        </p:grpSpPr>
        <p:sp>
          <p:nvSpPr>
            <p:cNvPr name="Freeform 9" id="9"/>
            <p:cNvSpPr/>
            <p:nvPr/>
          </p:nvSpPr>
          <p:spPr>
            <a:xfrm flipH="false" flipV="false" rot="0">
              <a:off x="0" y="0"/>
              <a:ext cx="1003868" cy="905024"/>
            </a:xfrm>
            <a:custGeom>
              <a:avLst/>
              <a:gdLst/>
              <a:ahLst/>
              <a:cxnLst/>
              <a:rect r="r" b="b" t="t" l="l"/>
              <a:pathLst>
                <a:path h="905024" w="1003868">
                  <a:moveTo>
                    <a:pt x="0" y="0"/>
                  </a:moveTo>
                  <a:lnTo>
                    <a:pt x="1003868" y="0"/>
                  </a:lnTo>
                  <a:lnTo>
                    <a:pt x="1003868" y="905024"/>
                  </a:lnTo>
                  <a:lnTo>
                    <a:pt x="0" y="905024"/>
                  </a:lnTo>
                  <a:close/>
                </a:path>
              </a:pathLst>
            </a:custGeom>
            <a:solidFill>
              <a:srgbClr val="5864A6"/>
            </a:solidFill>
          </p:spPr>
        </p:sp>
        <p:sp>
          <p:nvSpPr>
            <p:cNvPr name="TextBox 10" id="10"/>
            <p:cNvSpPr txBox="true"/>
            <p:nvPr/>
          </p:nvSpPr>
          <p:spPr>
            <a:xfrm>
              <a:off x="0" y="-38100"/>
              <a:ext cx="1003868" cy="943124"/>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0">
            <a:off x="14463907" y="6850737"/>
            <a:ext cx="3811562" cy="3436263"/>
            <a:chOff x="0" y="0"/>
            <a:chExt cx="1003868" cy="905024"/>
          </a:xfrm>
        </p:grpSpPr>
        <p:sp>
          <p:nvSpPr>
            <p:cNvPr name="Freeform 12" id="12"/>
            <p:cNvSpPr/>
            <p:nvPr/>
          </p:nvSpPr>
          <p:spPr>
            <a:xfrm flipH="false" flipV="false" rot="0">
              <a:off x="0" y="0"/>
              <a:ext cx="1003868" cy="905024"/>
            </a:xfrm>
            <a:custGeom>
              <a:avLst/>
              <a:gdLst/>
              <a:ahLst/>
              <a:cxnLst/>
              <a:rect r="r" b="b" t="t" l="l"/>
              <a:pathLst>
                <a:path h="905024" w="1003868">
                  <a:moveTo>
                    <a:pt x="0" y="0"/>
                  </a:moveTo>
                  <a:lnTo>
                    <a:pt x="1003868" y="0"/>
                  </a:lnTo>
                  <a:lnTo>
                    <a:pt x="1003868" y="905024"/>
                  </a:lnTo>
                  <a:lnTo>
                    <a:pt x="0" y="905024"/>
                  </a:lnTo>
                  <a:close/>
                </a:path>
              </a:pathLst>
            </a:custGeom>
            <a:solidFill>
              <a:srgbClr val="8091F2"/>
            </a:solidFill>
          </p:spPr>
        </p:sp>
        <p:sp>
          <p:nvSpPr>
            <p:cNvPr name="TextBox 13" id="13"/>
            <p:cNvSpPr txBox="true"/>
            <p:nvPr/>
          </p:nvSpPr>
          <p:spPr>
            <a:xfrm>
              <a:off x="0" y="-38100"/>
              <a:ext cx="1003868" cy="943124"/>
            </a:xfrm>
            <a:prstGeom prst="rect">
              <a:avLst/>
            </a:prstGeom>
          </p:spPr>
          <p:txBody>
            <a:bodyPr anchor="ctr" rtlCol="false" tIns="50800" lIns="50800" bIns="50800" rIns="50800"/>
            <a:lstStyle/>
            <a:p>
              <a:pPr algn="ctr">
                <a:lnSpc>
                  <a:spcPts val="2659"/>
                </a:lnSpc>
              </a:pPr>
            </a:p>
          </p:txBody>
        </p:sp>
      </p:grpSp>
      <p:grpSp>
        <p:nvGrpSpPr>
          <p:cNvPr name="Group 14" id="14"/>
          <p:cNvGrpSpPr/>
          <p:nvPr/>
        </p:nvGrpSpPr>
        <p:grpSpPr>
          <a:xfrm rot="0">
            <a:off x="0" y="0"/>
            <a:ext cx="3363110" cy="3039341"/>
            <a:chOff x="0" y="0"/>
            <a:chExt cx="885757" cy="800485"/>
          </a:xfrm>
        </p:grpSpPr>
        <p:sp>
          <p:nvSpPr>
            <p:cNvPr name="Freeform 15" id="15"/>
            <p:cNvSpPr/>
            <p:nvPr/>
          </p:nvSpPr>
          <p:spPr>
            <a:xfrm flipH="false" flipV="false" rot="0">
              <a:off x="0" y="0"/>
              <a:ext cx="885757" cy="800485"/>
            </a:xfrm>
            <a:custGeom>
              <a:avLst/>
              <a:gdLst/>
              <a:ahLst/>
              <a:cxnLst/>
              <a:rect r="r" b="b" t="t" l="l"/>
              <a:pathLst>
                <a:path h="800485" w="885757">
                  <a:moveTo>
                    <a:pt x="0" y="0"/>
                  </a:moveTo>
                  <a:lnTo>
                    <a:pt x="885757" y="0"/>
                  </a:lnTo>
                  <a:lnTo>
                    <a:pt x="885757" y="800485"/>
                  </a:lnTo>
                  <a:lnTo>
                    <a:pt x="0" y="800485"/>
                  </a:lnTo>
                  <a:close/>
                </a:path>
              </a:pathLst>
            </a:custGeom>
            <a:solidFill>
              <a:srgbClr val="FFFFFF"/>
            </a:solidFill>
          </p:spPr>
        </p:sp>
        <p:sp>
          <p:nvSpPr>
            <p:cNvPr name="TextBox 16" id="16"/>
            <p:cNvSpPr txBox="true"/>
            <p:nvPr/>
          </p:nvSpPr>
          <p:spPr>
            <a:xfrm>
              <a:off x="0" y="-38100"/>
              <a:ext cx="885757" cy="838585"/>
            </a:xfrm>
            <a:prstGeom prst="rect">
              <a:avLst/>
            </a:prstGeom>
          </p:spPr>
          <p:txBody>
            <a:bodyPr anchor="ctr" rtlCol="false" tIns="50800" lIns="50800" bIns="50800" rIns="50800"/>
            <a:lstStyle/>
            <a:p>
              <a:pPr algn="ctr">
                <a:lnSpc>
                  <a:spcPts val="2659"/>
                </a:lnSpc>
              </a:pPr>
            </a:p>
          </p:txBody>
        </p:sp>
      </p:grpSp>
      <p:grpSp>
        <p:nvGrpSpPr>
          <p:cNvPr name="Group 17" id="17"/>
          <p:cNvGrpSpPr/>
          <p:nvPr/>
        </p:nvGrpSpPr>
        <p:grpSpPr>
          <a:xfrm rot="0">
            <a:off x="0" y="7247659"/>
            <a:ext cx="3363110" cy="3039341"/>
            <a:chOff x="0" y="0"/>
            <a:chExt cx="885757" cy="800485"/>
          </a:xfrm>
        </p:grpSpPr>
        <p:sp>
          <p:nvSpPr>
            <p:cNvPr name="Freeform 18" id="18"/>
            <p:cNvSpPr/>
            <p:nvPr/>
          </p:nvSpPr>
          <p:spPr>
            <a:xfrm flipH="false" flipV="false" rot="0">
              <a:off x="0" y="0"/>
              <a:ext cx="885757" cy="800485"/>
            </a:xfrm>
            <a:custGeom>
              <a:avLst/>
              <a:gdLst/>
              <a:ahLst/>
              <a:cxnLst/>
              <a:rect r="r" b="b" t="t" l="l"/>
              <a:pathLst>
                <a:path h="800485" w="885757">
                  <a:moveTo>
                    <a:pt x="0" y="0"/>
                  </a:moveTo>
                  <a:lnTo>
                    <a:pt x="885757" y="0"/>
                  </a:lnTo>
                  <a:lnTo>
                    <a:pt x="885757" y="800485"/>
                  </a:lnTo>
                  <a:lnTo>
                    <a:pt x="0" y="800485"/>
                  </a:lnTo>
                  <a:close/>
                </a:path>
              </a:pathLst>
            </a:custGeom>
            <a:solidFill>
              <a:srgbClr val="FFFFFF"/>
            </a:solidFill>
          </p:spPr>
        </p:sp>
        <p:sp>
          <p:nvSpPr>
            <p:cNvPr name="TextBox 19" id="19"/>
            <p:cNvSpPr txBox="true"/>
            <p:nvPr/>
          </p:nvSpPr>
          <p:spPr>
            <a:xfrm>
              <a:off x="0" y="-38100"/>
              <a:ext cx="885757" cy="838585"/>
            </a:xfrm>
            <a:prstGeom prst="rect">
              <a:avLst/>
            </a:prstGeom>
          </p:spPr>
          <p:txBody>
            <a:bodyPr anchor="ctr" rtlCol="false" tIns="50800" lIns="50800" bIns="50800" rIns="50800"/>
            <a:lstStyle/>
            <a:p>
              <a:pPr algn="ctr">
                <a:lnSpc>
                  <a:spcPts val="2659"/>
                </a:lnSpc>
              </a:pPr>
            </a:p>
          </p:txBody>
        </p:sp>
      </p:grpSp>
      <p:grpSp>
        <p:nvGrpSpPr>
          <p:cNvPr name="Group 20" id="20"/>
          <p:cNvGrpSpPr/>
          <p:nvPr/>
        </p:nvGrpSpPr>
        <p:grpSpPr>
          <a:xfrm rot="0">
            <a:off x="14912358" y="7247659"/>
            <a:ext cx="3363110" cy="3039341"/>
            <a:chOff x="0" y="0"/>
            <a:chExt cx="885757" cy="800485"/>
          </a:xfrm>
        </p:grpSpPr>
        <p:sp>
          <p:nvSpPr>
            <p:cNvPr name="Freeform 21" id="21"/>
            <p:cNvSpPr/>
            <p:nvPr/>
          </p:nvSpPr>
          <p:spPr>
            <a:xfrm flipH="false" flipV="false" rot="0">
              <a:off x="0" y="0"/>
              <a:ext cx="885757" cy="800485"/>
            </a:xfrm>
            <a:custGeom>
              <a:avLst/>
              <a:gdLst/>
              <a:ahLst/>
              <a:cxnLst/>
              <a:rect r="r" b="b" t="t" l="l"/>
              <a:pathLst>
                <a:path h="800485" w="885757">
                  <a:moveTo>
                    <a:pt x="0" y="0"/>
                  </a:moveTo>
                  <a:lnTo>
                    <a:pt x="885757" y="0"/>
                  </a:lnTo>
                  <a:lnTo>
                    <a:pt x="885757" y="800485"/>
                  </a:lnTo>
                  <a:lnTo>
                    <a:pt x="0" y="800485"/>
                  </a:lnTo>
                  <a:close/>
                </a:path>
              </a:pathLst>
            </a:custGeom>
            <a:solidFill>
              <a:srgbClr val="FFFFFF"/>
            </a:solidFill>
          </p:spPr>
        </p:sp>
        <p:sp>
          <p:nvSpPr>
            <p:cNvPr name="TextBox 22" id="22"/>
            <p:cNvSpPr txBox="true"/>
            <p:nvPr/>
          </p:nvSpPr>
          <p:spPr>
            <a:xfrm>
              <a:off x="0" y="-38100"/>
              <a:ext cx="885757" cy="838585"/>
            </a:xfrm>
            <a:prstGeom prst="rect">
              <a:avLst/>
            </a:prstGeom>
          </p:spPr>
          <p:txBody>
            <a:bodyPr anchor="ctr" rtlCol="false" tIns="50800" lIns="50800" bIns="50800" rIns="50800"/>
            <a:lstStyle/>
            <a:p>
              <a:pPr algn="ctr">
                <a:lnSpc>
                  <a:spcPts val="2659"/>
                </a:lnSpc>
              </a:pPr>
            </a:p>
          </p:txBody>
        </p:sp>
      </p:grpSp>
      <p:grpSp>
        <p:nvGrpSpPr>
          <p:cNvPr name="Group 23" id="23"/>
          <p:cNvGrpSpPr/>
          <p:nvPr/>
        </p:nvGrpSpPr>
        <p:grpSpPr>
          <a:xfrm rot="0">
            <a:off x="14921883" y="0"/>
            <a:ext cx="3366117" cy="3039341"/>
            <a:chOff x="0" y="0"/>
            <a:chExt cx="886549" cy="800485"/>
          </a:xfrm>
        </p:grpSpPr>
        <p:sp>
          <p:nvSpPr>
            <p:cNvPr name="Freeform 24" id="24"/>
            <p:cNvSpPr/>
            <p:nvPr/>
          </p:nvSpPr>
          <p:spPr>
            <a:xfrm flipH="false" flipV="false" rot="0">
              <a:off x="0" y="0"/>
              <a:ext cx="886549" cy="800485"/>
            </a:xfrm>
            <a:custGeom>
              <a:avLst/>
              <a:gdLst/>
              <a:ahLst/>
              <a:cxnLst/>
              <a:rect r="r" b="b" t="t" l="l"/>
              <a:pathLst>
                <a:path h="800485" w="886549">
                  <a:moveTo>
                    <a:pt x="0" y="0"/>
                  </a:moveTo>
                  <a:lnTo>
                    <a:pt x="886549" y="0"/>
                  </a:lnTo>
                  <a:lnTo>
                    <a:pt x="886549" y="800485"/>
                  </a:lnTo>
                  <a:lnTo>
                    <a:pt x="0" y="800485"/>
                  </a:lnTo>
                  <a:close/>
                </a:path>
              </a:pathLst>
            </a:custGeom>
            <a:solidFill>
              <a:srgbClr val="FFFFFF"/>
            </a:solidFill>
          </p:spPr>
        </p:sp>
        <p:sp>
          <p:nvSpPr>
            <p:cNvPr name="TextBox 25" id="25"/>
            <p:cNvSpPr txBox="true"/>
            <p:nvPr/>
          </p:nvSpPr>
          <p:spPr>
            <a:xfrm>
              <a:off x="0" y="-38100"/>
              <a:ext cx="886549" cy="838585"/>
            </a:xfrm>
            <a:prstGeom prst="rect">
              <a:avLst/>
            </a:prstGeom>
          </p:spPr>
          <p:txBody>
            <a:bodyPr anchor="ctr" rtlCol="false" tIns="50800" lIns="50800" bIns="50800" rIns="50800"/>
            <a:lstStyle/>
            <a:p>
              <a:pPr algn="ctr">
                <a:lnSpc>
                  <a:spcPts val="2659"/>
                </a:lnSpc>
              </a:pPr>
            </a:p>
          </p:txBody>
        </p:sp>
      </p:grpSp>
      <p:sp>
        <p:nvSpPr>
          <p:cNvPr name="TextBox 26" id="26"/>
          <p:cNvSpPr txBox="true"/>
          <p:nvPr/>
        </p:nvSpPr>
        <p:spPr>
          <a:xfrm rot="0">
            <a:off x="7830277" y="2524720"/>
            <a:ext cx="2627447" cy="1642110"/>
          </a:xfrm>
          <a:prstGeom prst="rect">
            <a:avLst/>
          </a:prstGeom>
        </p:spPr>
        <p:txBody>
          <a:bodyPr anchor="t" rtlCol="false" tIns="0" lIns="0" bIns="0" rIns="0">
            <a:spAutoFit/>
          </a:bodyPr>
          <a:lstStyle/>
          <a:p>
            <a:pPr algn="ctr" marL="0" indent="0" lvl="0">
              <a:lnSpc>
                <a:spcPts val="13439"/>
              </a:lnSpc>
              <a:spcBef>
                <a:spcPct val="0"/>
              </a:spcBef>
            </a:pPr>
            <a:r>
              <a:rPr lang="en-US" sz="9600">
                <a:solidFill>
                  <a:srgbClr val="000000"/>
                </a:solidFill>
                <a:latin typeface="Cerebri"/>
                <a:ea typeface="Cerebri"/>
                <a:cs typeface="Cerebri"/>
                <a:sym typeface="Cerebri"/>
              </a:rPr>
              <a:t>(Q3)</a:t>
            </a:r>
          </a:p>
        </p:txBody>
      </p:sp>
      <p:sp>
        <p:nvSpPr>
          <p:cNvPr name="TextBox 27" id="27"/>
          <p:cNvSpPr txBox="true"/>
          <p:nvPr/>
        </p:nvSpPr>
        <p:spPr>
          <a:xfrm rot="0">
            <a:off x="4863414" y="4251047"/>
            <a:ext cx="8561173" cy="2571115"/>
          </a:xfrm>
          <a:prstGeom prst="rect">
            <a:avLst/>
          </a:prstGeom>
        </p:spPr>
        <p:txBody>
          <a:bodyPr anchor="t" rtlCol="false" tIns="0" lIns="0" bIns="0" rIns="0">
            <a:spAutoFit/>
          </a:bodyPr>
          <a:lstStyle/>
          <a:p>
            <a:pPr algn="l" marL="0" indent="0" lvl="0">
              <a:lnSpc>
                <a:spcPts val="6859"/>
              </a:lnSpc>
              <a:spcBef>
                <a:spcPct val="0"/>
              </a:spcBef>
            </a:pPr>
            <a:r>
              <a:rPr lang="en-US" sz="4899">
                <a:solidFill>
                  <a:srgbClr val="000000"/>
                </a:solidFill>
                <a:latin typeface="Cerebri"/>
                <a:ea typeface="Cerebri"/>
                <a:cs typeface="Cerebri"/>
                <a:sym typeface="Cerebri"/>
              </a:rPr>
              <a:t>After opening a specific plan, where do you click to create a bucket for tasks?</a:t>
            </a:r>
          </a:p>
        </p:txBody>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9848850"/>
            <a:ext cx="18288000" cy="438150"/>
            <a:chOff x="0" y="0"/>
            <a:chExt cx="4816593" cy="115398"/>
          </a:xfrm>
        </p:grpSpPr>
        <p:sp>
          <p:nvSpPr>
            <p:cNvPr name="Freeform 3" id="3"/>
            <p:cNvSpPr/>
            <p:nvPr/>
          </p:nvSpPr>
          <p:spPr>
            <a:xfrm flipH="false" flipV="false" rot="0">
              <a:off x="0" y="0"/>
              <a:ext cx="4816592" cy="115398"/>
            </a:xfrm>
            <a:custGeom>
              <a:avLst/>
              <a:gdLst/>
              <a:ahLst/>
              <a:cxnLst/>
              <a:rect r="r" b="b" t="t" l="l"/>
              <a:pathLst>
                <a:path h="115398" w="4816592">
                  <a:moveTo>
                    <a:pt x="0" y="0"/>
                  </a:moveTo>
                  <a:lnTo>
                    <a:pt x="4816592" y="0"/>
                  </a:lnTo>
                  <a:lnTo>
                    <a:pt x="4816592" y="115398"/>
                  </a:lnTo>
                  <a:lnTo>
                    <a:pt x="0" y="115398"/>
                  </a:lnTo>
                  <a:close/>
                </a:path>
              </a:pathLst>
            </a:custGeom>
            <a:gradFill rotWithShape="true">
              <a:gsLst>
                <a:gs pos="0">
                  <a:srgbClr val="5864A6">
                    <a:alpha val="100000"/>
                  </a:srgbClr>
                </a:gs>
                <a:gs pos="50000">
                  <a:srgbClr val="4E5FBF">
                    <a:alpha val="100000"/>
                  </a:srgbClr>
                </a:gs>
                <a:gs pos="100000">
                  <a:srgbClr val="8091F2">
                    <a:alpha val="100000"/>
                  </a:srgbClr>
                </a:gs>
              </a:gsLst>
              <a:lin ang="0"/>
            </a:gradFill>
          </p:spPr>
        </p:sp>
        <p:sp>
          <p:nvSpPr>
            <p:cNvPr name="TextBox 4" id="4"/>
            <p:cNvSpPr txBox="true"/>
            <p:nvPr/>
          </p:nvSpPr>
          <p:spPr>
            <a:xfrm>
              <a:off x="0" y="-38100"/>
              <a:ext cx="4816593" cy="153498"/>
            </a:xfrm>
            <a:prstGeom prst="rect">
              <a:avLst/>
            </a:prstGeom>
          </p:spPr>
          <p:txBody>
            <a:bodyPr anchor="ctr" rtlCol="false" tIns="50800" lIns="50800" bIns="50800" rIns="50800"/>
            <a:lstStyle/>
            <a:p>
              <a:pPr algn="ctr">
                <a:lnSpc>
                  <a:spcPts val="2659"/>
                </a:lnSpc>
              </a:pPr>
            </a:p>
          </p:txBody>
        </p:sp>
      </p:grpSp>
      <p:sp>
        <p:nvSpPr>
          <p:cNvPr name="Freeform 5" id="5"/>
          <p:cNvSpPr/>
          <p:nvPr/>
        </p:nvSpPr>
        <p:spPr>
          <a:xfrm flipH="false" flipV="false" rot="0">
            <a:off x="0" y="0"/>
            <a:ext cx="18252695" cy="9848850"/>
          </a:xfrm>
          <a:custGeom>
            <a:avLst/>
            <a:gdLst/>
            <a:ahLst/>
            <a:cxnLst/>
            <a:rect r="r" b="b" t="t" l="l"/>
            <a:pathLst>
              <a:path h="9848850" w="18252695">
                <a:moveTo>
                  <a:pt x="0" y="0"/>
                </a:moveTo>
                <a:lnTo>
                  <a:pt x="18252695" y="0"/>
                </a:lnTo>
                <a:lnTo>
                  <a:pt x="18252695" y="9848850"/>
                </a:lnTo>
                <a:lnTo>
                  <a:pt x="0" y="9848850"/>
                </a:lnTo>
                <a:lnTo>
                  <a:pt x="0" y="0"/>
                </a:lnTo>
                <a:close/>
              </a:path>
            </a:pathLst>
          </a:custGeom>
          <a:blipFill>
            <a:blip r:embed="rId2"/>
            <a:stretch>
              <a:fillRect l="0" t="0" r="0" b="0"/>
            </a:stretch>
          </a:blipFill>
        </p:spPr>
      </p:sp>
      <p:sp>
        <p:nvSpPr>
          <p:cNvPr name="Freeform 6" id="6"/>
          <p:cNvSpPr/>
          <p:nvPr/>
        </p:nvSpPr>
        <p:spPr>
          <a:xfrm flipH="false" flipV="false" rot="0">
            <a:off x="8713423" y="2581605"/>
            <a:ext cx="2050245" cy="1023581"/>
          </a:xfrm>
          <a:custGeom>
            <a:avLst/>
            <a:gdLst/>
            <a:ahLst/>
            <a:cxnLst/>
            <a:rect r="r" b="b" t="t" l="l"/>
            <a:pathLst>
              <a:path h="1023581" w="2050245">
                <a:moveTo>
                  <a:pt x="0" y="0"/>
                </a:moveTo>
                <a:lnTo>
                  <a:pt x="2050245" y="0"/>
                </a:lnTo>
                <a:lnTo>
                  <a:pt x="2050245" y="1023580"/>
                </a:lnTo>
                <a:lnTo>
                  <a:pt x="0" y="1023580"/>
                </a:lnTo>
                <a:lnTo>
                  <a:pt x="0" y="0"/>
                </a:lnTo>
                <a:close/>
              </a:path>
            </a:pathLst>
          </a:custGeom>
          <a:blipFill>
            <a:blip r:embed="rId3"/>
            <a:stretch>
              <a:fillRect l="-450651" t="-879963" r="-222670" b="-569010"/>
            </a:stretch>
          </a:blipFill>
          <a:ln w="190500" cap="sq">
            <a:solidFill>
              <a:srgbClr val="E5231D"/>
            </a:solidFill>
            <a:prstDash val="solid"/>
            <a:miter/>
          </a:ln>
        </p:spPr>
      </p:sp>
    </p:spTree>
  </p:cSld>
  <p:clrMapOvr>
    <a:masterClrMapping/>
  </p:clrMapOvr>
</p:sld>
</file>

<file path=ppt/slides/slide23.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0" y="0"/>
            <a:ext cx="3811562" cy="3436263"/>
            <a:chOff x="0" y="0"/>
            <a:chExt cx="1003868" cy="905024"/>
          </a:xfrm>
        </p:grpSpPr>
        <p:sp>
          <p:nvSpPr>
            <p:cNvPr name="Freeform 3" id="3"/>
            <p:cNvSpPr/>
            <p:nvPr/>
          </p:nvSpPr>
          <p:spPr>
            <a:xfrm flipH="false" flipV="false" rot="0">
              <a:off x="0" y="0"/>
              <a:ext cx="1003868" cy="905024"/>
            </a:xfrm>
            <a:custGeom>
              <a:avLst/>
              <a:gdLst/>
              <a:ahLst/>
              <a:cxnLst/>
              <a:rect r="r" b="b" t="t" l="l"/>
              <a:pathLst>
                <a:path h="905024" w="1003868">
                  <a:moveTo>
                    <a:pt x="0" y="0"/>
                  </a:moveTo>
                  <a:lnTo>
                    <a:pt x="1003868" y="0"/>
                  </a:lnTo>
                  <a:lnTo>
                    <a:pt x="1003868" y="905024"/>
                  </a:lnTo>
                  <a:lnTo>
                    <a:pt x="0" y="905024"/>
                  </a:lnTo>
                  <a:close/>
                </a:path>
              </a:pathLst>
            </a:custGeom>
            <a:solidFill>
              <a:srgbClr val="8091F2"/>
            </a:solidFill>
          </p:spPr>
        </p:sp>
        <p:sp>
          <p:nvSpPr>
            <p:cNvPr name="TextBox 4" id="4"/>
            <p:cNvSpPr txBox="true"/>
            <p:nvPr/>
          </p:nvSpPr>
          <p:spPr>
            <a:xfrm>
              <a:off x="0" y="-38100"/>
              <a:ext cx="1003868" cy="943124"/>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14476438" y="0"/>
            <a:ext cx="3811562" cy="3436263"/>
            <a:chOff x="0" y="0"/>
            <a:chExt cx="1003868" cy="905024"/>
          </a:xfrm>
        </p:grpSpPr>
        <p:sp>
          <p:nvSpPr>
            <p:cNvPr name="Freeform 6" id="6"/>
            <p:cNvSpPr/>
            <p:nvPr/>
          </p:nvSpPr>
          <p:spPr>
            <a:xfrm flipH="false" flipV="false" rot="0">
              <a:off x="0" y="0"/>
              <a:ext cx="1003868" cy="905024"/>
            </a:xfrm>
            <a:custGeom>
              <a:avLst/>
              <a:gdLst/>
              <a:ahLst/>
              <a:cxnLst/>
              <a:rect r="r" b="b" t="t" l="l"/>
              <a:pathLst>
                <a:path h="905024" w="1003868">
                  <a:moveTo>
                    <a:pt x="0" y="0"/>
                  </a:moveTo>
                  <a:lnTo>
                    <a:pt x="1003868" y="0"/>
                  </a:lnTo>
                  <a:lnTo>
                    <a:pt x="1003868" y="905024"/>
                  </a:lnTo>
                  <a:lnTo>
                    <a:pt x="0" y="905024"/>
                  </a:lnTo>
                  <a:close/>
                </a:path>
              </a:pathLst>
            </a:custGeom>
            <a:solidFill>
              <a:srgbClr val="4E5FBF"/>
            </a:solidFill>
          </p:spPr>
        </p:sp>
        <p:sp>
          <p:nvSpPr>
            <p:cNvPr name="TextBox 7" id="7"/>
            <p:cNvSpPr txBox="true"/>
            <p:nvPr/>
          </p:nvSpPr>
          <p:spPr>
            <a:xfrm>
              <a:off x="0" y="-38100"/>
              <a:ext cx="1003868" cy="943124"/>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0">
            <a:off x="0" y="6850737"/>
            <a:ext cx="3811562" cy="3436263"/>
            <a:chOff x="0" y="0"/>
            <a:chExt cx="1003868" cy="905024"/>
          </a:xfrm>
        </p:grpSpPr>
        <p:sp>
          <p:nvSpPr>
            <p:cNvPr name="Freeform 9" id="9"/>
            <p:cNvSpPr/>
            <p:nvPr/>
          </p:nvSpPr>
          <p:spPr>
            <a:xfrm flipH="false" flipV="false" rot="0">
              <a:off x="0" y="0"/>
              <a:ext cx="1003868" cy="905024"/>
            </a:xfrm>
            <a:custGeom>
              <a:avLst/>
              <a:gdLst/>
              <a:ahLst/>
              <a:cxnLst/>
              <a:rect r="r" b="b" t="t" l="l"/>
              <a:pathLst>
                <a:path h="905024" w="1003868">
                  <a:moveTo>
                    <a:pt x="0" y="0"/>
                  </a:moveTo>
                  <a:lnTo>
                    <a:pt x="1003868" y="0"/>
                  </a:lnTo>
                  <a:lnTo>
                    <a:pt x="1003868" y="905024"/>
                  </a:lnTo>
                  <a:lnTo>
                    <a:pt x="0" y="905024"/>
                  </a:lnTo>
                  <a:close/>
                </a:path>
              </a:pathLst>
            </a:custGeom>
            <a:solidFill>
              <a:srgbClr val="5864A6"/>
            </a:solidFill>
          </p:spPr>
        </p:sp>
        <p:sp>
          <p:nvSpPr>
            <p:cNvPr name="TextBox 10" id="10"/>
            <p:cNvSpPr txBox="true"/>
            <p:nvPr/>
          </p:nvSpPr>
          <p:spPr>
            <a:xfrm>
              <a:off x="0" y="-38100"/>
              <a:ext cx="1003868" cy="943124"/>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0">
            <a:off x="14463907" y="6850737"/>
            <a:ext cx="3811562" cy="3436263"/>
            <a:chOff x="0" y="0"/>
            <a:chExt cx="1003868" cy="905024"/>
          </a:xfrm>
        </p:grpSpPr>
        <p:sp>
          <p:nvSpPr>
            <p:cNvPr name="Freeform 12" id="12"/>
            <p:cNvSpPr/>
            <p:nvPr/>
          </p:nvSpPr>
          <p:spPr>
            <a:xfrm flipH="false" flipV="false" rot="0">
              <a:off x="0" y="0"/>
              <a:ext cx="1003868" cy="905024"/>
            </a:xfrm>
            <a:custGeom>
              <a:avLst/>
              <a:gdLst/>
              <a:ahLst/>
              <a:cxnLst/>
              <a:rect r="r" b="b" t="t" l="l"/>
              <a:pathLst>
                <a:path h="905024" w="1003868">
                  <a:moveTo>
                    <a:pt x="0" y="0"/>
                  </a:moveTo>
                  <a:lnTo>
                    <a:pt x="1003868" y="0"/>
                  </a:lnTo>
                  <a:lnTo>
                    <a:pt x="1003868" y="905024"/>
                  </a:lnTo>
                  <a:lnTo>
                    <a:pt x="0" y="905024"/>
                  </a:lnTo>
                  <a:close/>
                </a:path>
              </a:pathLst>
            </a:custGeom>
            <a:solidFill>
              <a:srgbClr val="8091F2"/>
            </a:solidFill>
          </p:spPr>
        </p:sp>
        <p:sp>
          <p:nvSpPr>
            <p:cNvPr name="TextBox 13" id="13"/>
            <p:cNvSpPr txBox="true"/>
            <p:nvPr/>
          </p:nvSpPr>
          <p:spPr>
            <a:xfrm>
              <a:off x="0" y="-38100"/>
              <a:ext cx="1003868" cy="943124"/>
            </a:xfrm>
            <a:prstGeom prst="rect">
              <a:avLst/>
            </a:prstGeom>
          </p:spPr>
          <p:txBody>
            <a:bodyPr anchor="ctr" rtlCol="false" tIns="50800" lIns="50800" bIns="50800" rIns="50800"/>
            <a:lstStyle/>
            <a:p>
              <a:pPr algn="ctr">
                <a:lnSpc>
                  <a:spcPts val="2659"/>
                </a:lnSpc>
              </a:pPr>
            </a:p>
          </p:txBody>
        </p:sp>
      </p:grpSp>
      <p:grpSp>
        <p:nvGrpSpPr>
          <p:cNvPr name="Group 14" id="14"/>
          <p:cNvGrpSpPr/>
          <p:nvPr/>
        </p:nvGrpSpPr>
        <p:grpSpPr>
          <a:xfrm rot="0">
            <a:off x="0" y="0"/>
            <a:ext cx="3363110" cy="3039341"/>
            <a:chOff x="0" y="0"/>
            <a:chExt cx="885757" cy="800485"/>
          </a:xfrm>
        </p:grpSpPr>
        <p:sp>
          <p:nvSpPr>
            <p:cNvPr name="Freeform 15" id="15"/>
            <p:cNvSpPr/>
            <p:nvPr/>
          </p:nvSpPr>
          <p:spPr>
            <a:xfrm flipH="false" flipV="false" rot="0">
              <a:off x="0" y="0"/>
              <a:ext cx="885757" cy="800485"/>
            </a:xfrm>
            <a:custGeom>
              <a:avLst/>
              <a:gdLst/>
              <a:ahLst/>
              <a:cxnLst/>
              <a:rect r="r" b="b" t="t" l="l"/>
              <a:pathLst>
                <a:path h="800485" w="885757">
                  <a:moveTo>
                    <a:pt x="0" y="0"/>
                  </a:moveTo>
                  <a:lnTo>
                    <a:pt x="885757" y="0"/>
                  </a:lnTo>
                  <a:lnTo>
                    <a:pt x="885757" y="800485"/>
                  </a:lnTo>
                  <a:lnTo>
                    <a:pt x="0" y="800485"/>
                  </a:lnTo>
                  <a:close/>
                </a:path>
              </a:pathLst>
            </a:custGeom>
            <a:solidFill>
              <a:srgbClr val="FFFFFF"/>
            </a:solidFill>
          </p:spPr>
        </p:sp>
        <p:sp>
          <p:nvSpPr>
            <p:cNvPr name="TextBox 16" id="16"/>
            <p:cNvSpPr txBox="true"/>
            <p:nvPr/>
          </p:nvSpPr>
          <p:spPr>
            <a:xfrm>
              <a:off x="0" y="-38100"/>
              <a:ext cx="885757" cy="838585"/>
            </a:xfrm>
            <a:prstGeom prst="rect">
              <a:avLst/>
            </a:prstGeom>
          </p:spPr>
          <p:txBody>
            <a:bodyPr anchor="ctr" rtlCol="false" tIns="50800" lIns="50800" bIns="50800" rIns="50800"/>
            <a:lstStyle/>
            <a:p>
              <a:pPr algn="ctr">
                <a:lnSpc>
                  <a:spcPts val="2659"/>
                </a:lnSpc>
              </a:pPr>
            </a:p>
          </p:txBody>
        </p:sp>
      </p:grpSp>
      <p:grpSp>
        <p:nvGrpSpPr>
          <p:cNvPr name="Group 17" id="17"/>
          <p:cNvGrpSpPr/>
          <p:nvPr/>
        </p:nvGrpSpPr>
        <p:grpSpPr>
          <a:xfrm rot="0">
            <a:off x="0" y="7247659"/>
            <a:ext cx="3363110" cy="3039341"/>
            <a:chOff x="0" y="0"/>
            <a:chExt cx="885757" cy="800485"/>
          </a:xfrm>
        </p:grpSpPr>
        <p:sp>
          <p:nvSpPr>
            <p:cNvPr name="Freeform 18" id="18"/>
            <p:cNvSpPr/>
            <p:nvPr/>
          </p:nvSpPr>
          <p:spPr>
            <a:xfrm flipH="false" flipV="false" rot="0">
              <a:off x="0" y="0"/>
              <a:ext cx="885757" cy="800485"/>
            </a:xfrm>
            <a:custGeom>
              <a:avLst/>
              <a:gdLst/>
              <a:ahLst/>
              <a:cxnLst/>
              <a:rect r="r" b="b" t="t" l="l"/>
              <a:pathLst>
                <a:path h="800485" w="885757">
                  <a:moveTo>
                    <a:pt x="0" y="0"/>
                  </a:moveTo>
                  <a:lnTo>
                    <a:pt x="885757" y="0"/>
                  </a:lnTo>
                  <a:lnTo>
                    <a:pt x="885757" y="800485"/>
                  </a:lnTo>
                  <a:lnTo>
                    <a:pt x="0" y="800485"/>
                  </a:lnTo>
                  <a:close/>
                </a:path>
              </a:pathLst>
            </a:custGeom>
            <a:solidFill>
              <a:srgbClr val="FFFFFF"/>
            </a:solidFill>
          </p:spPr>
        </p:sp>
        <p:sp>
          <p:nvSpPr>
            <p:cNvPr name="TextBox 19" id="19"/>
            <p:cNvSpPr txBox="true"/>
            <p:nvPr/>
          </p:nvSpPr>
          <p:spPr>
            <a:xfrm>
              <a:off x="0" y="-38100"/>
              <a:ext cx="885757" cy="838585"/>
            </a:xfrm>
            <a:prstGeom prst="rect">
              <a:avLst/>
            </a:prstGeom>
          </p:spPr>
          <p:txBody>
            <a:bodyPr anchor="ctr" rtlCol="false" tIns="50800" lIns="50800" bIns="50800" rIns="50800"/>
            <a:lstStyle/>
            <a:p>
              <a:pPr algn="ctr">
                <a:lnSpc>
                  <a:spcPts val="2659"/>
                </a:lnSpc>
              </a:pPr>
            </a:p>
          </p:txBody>
        </p:sp>
      </p:grpSp>
      <p:grpSp>
        <p:nvGrpSpPr>
          <p:cNvPr name="Group 20" id="20"/>
          <p:cNvGrpSpPr/>
          <p:nvPr/>
        </p:nvGrpSpPr>
        <p:grpSpPr>
          <a:xfrm rot="0">
            <a:off x="14912358" y="7247659"/>
            <a:ext cx="3363110" cy="3039341"/>
            <a:chOff x="0" y="0"/>
            <a:chExt cx="885757" cy="800485"/>
          </a:xfrm>
        </p:grpSpPr>
        <p:sp>
          <p:nvSpPr>
            <p:cNvPr name="Freeform 21" id="21"/>
            <p:cNvSpPr/>
            <p:nvPr/>
          </p:nvSpPr>
          <p:spPr>
            <a:xfrm flipH="false" flipV="false" rot="0">
              <a:off x="0" y="0"/>
              <a:ext cx="885757" cy="800485"/>
            </a:xfrm>
            <a:custGeom>
              <a:avLst/>
              <a:gdLst/>
              <a:ahLst/>
              <a:cxnLst/>
              <a:rect r="r" b="b" t="t" l="l"/>
              <a:pathLst>
                <a:path h="800485" w="885757">
                  <a:moveTo>
                    <a:pt x="0" y="0"/>
                  </a:moveTo>
                  <a:lnTo>
                    <a:pt x="885757" y="0"/>
                  </a:lnTo>
                  <a:lnTo>
                    <a:pt x="885757" y="800485"/>
                  </a:lnTo>
                  <a:lnTo>
                    <a:pt x="0" y="800485"/>
                  </a:lnTo>
                  <a:close/>
                </a:path>
              </a:pathLst>
            </a:custGeom>
            <a:solidFill>
              <a:srgbClr val="FFFFFF"/>
            </a:solidFill>
          </p:spPr>
        </p:sp>
        <p:sp>
          <p:nvSpPr>
            <p:cNvPr name="TextBox 22" id="22"/>
            <p:cNvSpPr txBox="true"/>
            <p:nvPr/>
          </p:nvSpPr>
          <p:spPr>
            <a:xfrm>
              <a:off x="0" y="-38100"/>
              <a:ext cx="885757" cy="838585"/>
            </a:xfrm>
            <a:prstGeom prst="rect">
              <a:avLst/>
            </a:prstGeom>
          </p:spPr>
          <p:txBody>
            <a:bodyPr anchor="ctr" rtlCol="false" tIns="50800" lIns="50800" bIns="50800" rIns="50800"/>
            <a:lstStyle/>
            <a:p>
              <a:pPr algn="ctr">
                <a:lnSpc>
                  <a:spcPts val="2659"/>
                </a:lnSpc>
              </a:pPr>
            </a:p>
          </p:txBody>
        </p:sp>
      </p:grpSp>
      <p:grpSp>
        <p:nvGrpSpPr>
          <p:cNvPr name="Group 23" id="23"/>
          <p:cNvGrpSpPr/>
          <p:nvPr/>
        </p:nvGrpSpPr>
        <p:grpSpPr>
          <a:xfrm rot="0">
            <a:off x="14921883" y="0"/>
            <a:ext cx="3366117" cy="3039341"/>
            <a:chOff x="0" y="0"/>
            <a:chExt cx="886549" cy="800485"/>
          </a:xfrm>
        </p:grpSpPr>
        <p:sp>
          <p:nvSpPr>
            <p:cNvPr name="Freeform 24" id="24"/>
            <p:cNvSpPr/>
            <p:nvPr/>
          </p:nvSpPr>
          <p:spPr>
            <a:xfrm flipH="false" flipV="false" rot="0">
              <a:off x="0" y="0"/>
              <a:ext cx="886549" cy="800485"/>
            </a:xfrm>
            <a:custGeom>
              <a:avLst/>
              <a:gdLst/>
              <a:ahLst/>
              <a:cxnLst/>
              <a:rect r="r" b="b" t="t" l="l"/>
              <a:pathLst>
                <a:path h="800485" w="886549">
                  <a:moveTo>
                    <a:pt x="0" y="0"/>
                  </a:moveTo>
                  <a:lnTo>
                    <a:pt x="886549" y="0"/>
                  </a:lnTo>
                  <a:lnTo>
                    <a:pt x="886549" y="800485"/>
                  </a:lnTo>
                  <a:lnTo>
                    <a:pt x="0" y="800485"/>
                  </a:lnTo>
                  <a:close/>
                </a:path>
              </a:pathLst>
            </a:custGeom>
            <a:solidFill>
              <a:srgbClr val="FFFFFF"/>
            </a:solidFill>
          </p:spPr>
        </p:sp>
        <p:sp>
          <p:nvSpPr>
            <p:cNvPr name="TextBox 25" id="25"/>
            <p:cNvSpPr txBox="true"/>
            <p:nvPr/>
          </p:nvSpPr>
          <p:spPr>
            <a:xfrm>
              <a:off x="0" y="-38100"/>
              <a:ext cx="886549" cy="838585"/>
            </a:xfrm>
            <a:prstGeom prst="rect">
              <a:avLst/>
            </a:prstGeom>
          </p:spPr>
          <p:txBody>
            <a:bodyPr anchor="ctr" rtlCol="false" tIns="50800" lIns="50800" bIns="50800" rIns="50800"/>
            <a:lstStyle/>
            <a:p>
              <a:pPr algn="ctr">
                <a:lnSpc>
                  <a:spcPts val="2659"/>
                </a:lnSpc>
              </a:pPr>
            </a:p>
          </p:txBody>
        </p:sp>
      </p:grpSp>
      <p:sp>
        <p:nvSpPr>
          <p:cNvPr name="TextBox 26" id="26"/>
          <p:cNvSpPr txBox="true"/>
          <p:nvPr/>
        </p:nvSpPr>
        <p:spPr>
          <a:xfrm rot="0">
            <a:off x="7830277" y="2524720"/>
            <a:ext cx="2627447" cy="1642110"/>
          </a:xfrm>
          <a:prstGeom prst="rect">
            <a:avLst/>
          </a:prstGeom>
        </p:spPr>
        <p:txBody>
          <a:bodyPr anchor="t" rtlCol="false" tIns="0" lIns="0" bIns="0" rIns="0">
            <a:spAutoFit/>
          </a:bodyPr>
          <a:lstStyle/>
          <a:p>
            <a:pPr algn="ctr" marL="0" indent="0" lvl="0">
              <a:lnSpc>
                <a:spcPts val="13439"/>
              </a:lnSpc>
              <a:spcBef>
                <a:spcPct val="0"/>
              </a:spcBef>
            </a:pPr>
            <a:r>
              <a:rPr lang="en-US" sz="9600">
                <a:solidFill>
                  <a:srgbClr val="000000"/>
                </a:solidFill>
                <a:latin typeface="Cerebri"/>
                <a:ea typeface="Cerebri"/>
                <a:cs typeface="Cerebri"/>
                <a:sym typeface="Cerebri"/>
              </a:rPr>
              <a:t>(Q4)</a:t>
            </a:r>
          </a:p>
        </p:txBody>
      </p:sp>
      <p:sp>
        <p:nvSpPr>
          <p:cNvPr name="TextBox 27" id="27"/>
          <p:cNvSpPr txBox="true"/>
          <p:nvPr/>
        </p:nvSpPr>
        <p:spPr>
          <a:xfrm rot="0">
            <a:off x="3734745" y="4297045"/>
            <a:ext cx="10818510" cy="1597660"/>
          </a:xfrm>
          <a:prstGeom prst="rect">
            <a:avLst/>
          </a:prstGeom>
        </p:spPr>
        <p:txBody>
          <a:bodyPr anchor="t" rtlCol="false" tIns="0" lIns="0" bIns="0" rIns="0">
            <a:spAutoFit/>
          </a:bodyPr>
          <a:lstStyle/>
          <a:p>
            <a:pPr algn="l" marL="0" indent="0" lvl="0">
              <a:lnSpc>
                <a:spcPts val="6439"/>
              </a:lnSpc>
              <a:spcBef>
                <a:spcPct val="0"/>
              </a:spcBef>
            </a:pPr>
            <a:r>
              <a:rPr lang="en-US" sz="4599">
                <a:solidFill>
                  <a:srgbClr val="000000"/>
                </a:solidFill>
                <a:latin typeface="Cerebri"/>
                <a:ea typeface="Cerebri"/>
                <a:cs typeface="Cerebri"/>
                <a:sym typeface="Cerebri"/>
              </a:rPr>
              <a:t>After clicking “+ Add task” within a plan, where do you click to assign a task?</a:t>
            </a:r>
          </a:p>
        </p:txBody>
      </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9848850"/>
            <a:ext cx="18288000" cy="438150"/>
            <a:chOff x="0" y="0"/>
            <a:chExt cx="4816593" cy="115398"/>
          </a:xfrm>
        </p:grpSpPr>
        <p:sp>
          <p:nvSpPr>
            <p:cNvPr name="Freeform 3" id="3"/>
            <p:cNvSpPr/>
            <p:nvPr/>
          </p:nvSpPr>
          <p:spPr>
            <a:xfrm flipH="false" flipV="false" rot="0">
              <a:off x="0" y="0"/>
              <a:ext cx="4816592" cy="115398"/>
            </a:xfrm>
            <a:custGeom>
              <a:avLst/>
              <a:gdLst/>
              <a:ahLst/>
              <a:cxnLst/>
              <a:rect r="r" b="b" t="t" l="l"/>
              <a:pathLst>
                <a:path h="115398" w="4816592">
                  <a:moveTo>
                    <a:pt x="0" y="0"/>
                  </a:moveTo>
                  <a:lnTo>
                    <a:pt x="4816592" y="0"/>
                  </a:lnTo>
                  <a:lnTo>
                    <a:pt x="4816592" y="115398"/>
                  </a:lnTo>
                  <a:lnTo>
                    <a:pt x="0" y="115398"/>
                  </a:lnTo>
                  <a:close/>
                </a:path>
              </a:pathLst>
            </a:custGeom>
            <a:gradFill rotWithShape="true">
              <a:gsLst>
                <a:gs pos="0">
                  <a:srgbClr val="5864A6">
                    <a:alpha val="100000"/>
                  </a:srgbClr>
                </a:gs>
                <a:gs pos="50000">
                  <a:srgbClr val="4E5FBF">
                    <a:alpha val="100000"/>
                  </a:srgbClr>
                </a:gs>
                <a:gs pos="100000">
                  <a:srgbClr val="8091F2">
                    <a:alpha val="100000"/>
                  </a:srgbClr>
                </a:gs>
              </a:gsLst>
              <a:lin ang="0"/>
            </a:gradFill>
          </p:spPr>
        </p:sp>
        <p:sp>
          <p:nvSpPr>
            <p:cNvPr name="TextBox 4" id="4"/>
            <p:cNvSpPr txBox="true"/>
            <p:nvPr/>
          </p:nvSpPr>
          <p:spPr>
            <a:xfrm>
              <a:off x="0" y="-38100"/>
              <a:ext cx="4816593" cy="153498"/>
            </a:xfrm>
            <a:prstGeom prst="rect">
              <a:avLst/>
            </a:prstGeom>
          </p:spPr>
          <p:txBody>
            <a:bodyPr anchor="ctr" rtlCol="false" tIns="50800" lIns="50800" bIns="50800" rIns="50800"/>
            <a:lstStyle/>
            <a:p>
              <a:pPr algn="ctr">
                <a:lnSpc>
                  <a:spcPts val="2659"/>
                </a:lnSpc>
              </a:pPr>
            </a:p>
          </p:txBody>
        </p:sp>
      </p:grpSp>
      <p:sp>
        <p:nvSpPr>
          <p:cNvPr name="Freeform 5" id="5"/>
          <p:cNvSpPr/>
          <p:nvPr/>
        </p:nvSpPr>
        <p:spPr>
          <a:xfrm flipH="false" flipV="false" rot="0">
            <a:off x="0" y="0"/>
            <a:ext cx="18241783" cy="9848850"/>
          </a:xfrm>
          <a:custGeom>
            <a:avLst/>
            <a:gdLst/>
            <a:ahLst/>
            <a:cxnLst/>
            <a:rect r="r" b="b" t="t" l="l"/>
            <a:pathLst>
              <a:path h="9848850" w="18241783">
                <a:moveTo>
                  <a:pt x="0" y="0"/>
                </a:moveTo>
                <a:lnTo>
                  <a:pt x="18241783" y="0"/>
                </a:lnTo>
                <a:lnTo>
                  <a:pt x="18241783" y="9848850"/>
                </a:lnTo>
                <a:lnTo>
                  <a:pt x="0" y="9848850"/>
                </a:lnTo>
                <a:lnTo>
                  <a:pt x="0" y="0"/>
                </a:lnTo>
                <a:close/>
              </a:path>
            </a:pathLst>
          </a:custGeom>
          <a:blipFill>
            <a:blip r:embed="rId2"/>
            <a:stretch>
              <a:fillRect l="0" t="0" r="0" b="0"/>
            </a:stretch>
          </a:blipFill>
        </p:spPr>
      </p:sp>
      <p:sp>
        <p:nvSpPr>
          <p:cNvPr name="Freeform 6" id="6"/>
          <p:cNvSpPr/>
          <p:nvPr/>
        </p:nvSpPr>
        <p:spPr>
          <a:xfrm flipH="false" flipV="false" rot="0">
            <a:off x="5829737" y="4520263"/>
            <a:ext cx="3262580" cy="877798"/>
          </a:xfrm>
          <a:custGeom>
            <a:avLst/>
            <a:gdLst/>
            <a:ahLst/>
            <a:cxnLst/>
            <a:rect r="r" b="b" t="t" l="l"/>
            <a:pathLst>
              <a:path h="877798" w="3262580">
                <a:moveTo>
                  <a:pt x="0" y="0"/>
                </a:moveTo>
                <a:lnTo>
                  <a:pt x="3262580" y="0"/>
                </a:lnTo>
                <a:lnTo>
                  <a:pt x="3262580" y="877798"/>
                </a:lnTo>
                <a:lnTo>
                  <a:pt x="0" y="877798"/>
                </a:lnTo>
                <a:lnTo>
                  <a:pt x="0" y="0"/>
                </a:lnTo>
                <a:close/>
              </a:path>
            </a:pathLst>
          </a:custGeom>
          <a:blipFill>
            <a:blip r:embed="rId3"/>
            <a:stretch>
              <a:fillRect l="-283195" t="-1042713" r="-102769" b="-663510"/>
            </a:stretch>
          </a:blipFill>
          <a:ln w="190500" cap="sq">
            <a:solidFill>
              <a:srgbClr val="E5231D"/>
            </a:solidFill>
            <a:prstDash val="solid"/>
            <a:miter/>
          </a:ln>
        </p:spPr>
      </p:sp>
    </p:spTree>
  </p:cSld>
  <p:clrMapOvr>
    <a:masterClrMapping/>
  </p:clrMapOvr>
</p:sld>
</file>

<file path=ppt/slides/slide25.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0" y="0"/>
            <a:ext cx="3811562" cy="3436263"/>
            <a:chOff x="0" y="0"/>
            <a:chExt cx="1003868" cy="905024"/>
          </a:xfrm>
        </p:grpSpPr>
        <p:sp>
          <p:nvSpPr>
            <p:cNvPr name="Freeform 3" id="3"/>
            <p:cNvSpPr/>
            <p:nvPr/>
          </p:nvSpPr>
          <p:spPr>
            <a:xfrm flipH="false" flipV="false" rot="0">
              <a:off x="0" y="0"/>
              <a:ext cx="1003868" cy="905024"/>
            </a:xfrm>
            <a:custGeom>
              <a:avLst/>
              <a:gdLst/>
              <a:ahLst/>
              <a:cxnLst/>
              <a:rect r="r" b="b" t="t" l="l"/>
              <a:pathLst>
                <a:path h="905024" w="1003868">
                  <a:moveTo>
                    <a:pt x="0" y="0"/>
                  </a:moveTo>
                  <a:lnTo>
                    <a:pt x="1003868" y="0"/>
                  </a:lnTo>
                  <a:lnTo>
                    <a:pt x="1003868" y="905024"/>
                  </a:lnTo>
                  <a:lnTo>
                    <a:pt x="0" y="905024"/>
                  </a:lnTo>
                  <a:close/>
                </a:path>
              </a:pathLst>
            </a:custGeom>
            <a:solidFill>
              <a:srgbClr val="8091F2"/>
            </a:solidFill>
          </p:spPr>
        </p:sp>
        <p:sp>
          <p:nvSpPr>
            <p:cNvPr name="TextBox 4" id="4"/>
            <p:cNvSpPr txBox="true"/>
            <p:nvPr/>
          </p:nvSpPr>
          <p:spPr>
            <a:xfrm>
              <a:off x="0" y="-38100"/>
              <a:ext cx="1003868" cy="943124"/>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14476438" y="0"/>
            <a:ext cx="3811562" cy="3436263"/>
            <a:chOff x="0" y="0"/>
            <a:chExt cx="1003868" cy="905024"/>
          </a:xfrm>
        </p:grpSpPr>
        <p:sp>
          <p:nvSpPr>
            <p:cNvPr name="Freeform 6" id="6"/>
            <p:cNvSpPr/>
            <p:nvPr/>
          </p:nvSpPr>
          <p:spPr>
            <a:xfrm flipH="false" flipV="false" rot="0">
              <a:off x="0" y="0"/>
              <a:ext cx="1003868" cy="905024"/>
            </a:xfrm>
            <a:custGeom>
              <a:avLst/>
              <a:gdLst/>
              <a:ahLst/>
              <a:cxnLst/>
              <a:rect r="r" b="b" t="t" l="l"/>
              <a:pathLst>
                <a:path h="905024" w="1003868">
                  <a:moveTo>
                    <a:pt x="0" y="0"/>
                  </a:moveTo>
                  <a:lnTo>
                    <a:pt x="1003868" y="0"/>
                  </a:lnTo>
                  <a:lnTo>
                    <a:pt x="1003868" y="905024"/>
                  </a:lnTo>
                  <a:lnTo>
                    <a:pt x="0" y="905024"/>
                  </a:lnTo>
                  <a:close/>
                </a:path>
              </a:pathLst>
            </a:custGeom>
            <a:solidFill>
              <a:srgbClr val="4E5FBF"/>
            </a:solidFill>
          </p:spPr>
        </p:sp>
        <p:sp>
          <p:nvSpPr>
            <p:cNvPr name="TextBox 7" id="7"/>
            <p:cNvSpPr txBox="true"/>
            <p:nvPr/>
          </p:nvSpPr>
          <p:spPr>
            <a:xfrm>
              <a:off x="0" y="-38100"/>
              <a:ext cx="1003868" cy="943124"/>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0">
            <a:off x="0" y="6850737"/>
            <a:ext cx="3811562" cy="3436263"/>
            <a:chOff x="0" y="0"/>
            <a:chExt cx="1003868" cy="905024"/>
          </a:xfrm>
        </p:grpSpPr>
        <p:sp>
          <p:nvSpPr>
            <p:cNvPr name="Freeform 9" id="9"/>
            <p:cNvSpPr/>
            <p:nvPr/>
          </p:nvSpPr>
          <p:spPr>
            <a:xfrm flipH="false" flipV="false" rot="0">
              <a:off x="0" y="0"/>
              <a:ext cx="1003868" cy="905024"/>
            </a:xfrm>
            <a:custGeom>
              <a:avLst/>
              <a:gdLst/>
              <a:ahLst/>
              <a:cxnLst/>
              <a:rect r="r" b="b" t="t" l="l"/>
              <a:pathLst>
                <a:path h="905024" w="1003868">
                  <a:moveTo>
                    <a:pt x="0" y="0"/>
                  </a:moveTo>
                  <a:lnTo>
                    <a:pt x="1003868" y="0"/>
                  </a:lnTo>
                  <a:lnTo>
                    <a:pt x="1003868" y="905024"/>
                  </a:lnTo>
                  <a:lnTo>
                    <a:pt x="0" y="905024"/>
                  </a:lnTo>
                  <a:close/>
                </a:path>
              </a:pathLst>
            </a:custGeom>
            <a:solidFill>
              <a:srgbClr val="5864A6"/>
            </a:solidFill>
          </p:spPr>
        </p:sp>
        <p:sp>
          <p:nvSpPr>
            <p:cNvPr name="TextBox 10" id="10"/>
            <p:cNvSpPr txBox="true"/>
            <p:nvPr/>
          </p:nvSpPr>
          <p:spPr>
            <a:xfrm>
              <a:off x="0" y="-38100"/>
              <a:ext cx="1003868" cy="943124"/>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0">
            <a:off x="14463907" y="6850737"/>
            <a:ext cx="3811562" cy="3436263"/>
            <a:chOff x="0" y="0"/>
            <a:chExt cx="1003868" cy="905024"/>
          </a:xfrm>
        </p:grpSpPr>
        <p:sp>
          <p:nvSpPr>
            <p:cNvPr name="Freeform 12" id="12"/>
            <p:cNvSpPr/>
            <p:nvPr/>
          </p:nvSpPr>
          <p:spPr>
            <a:xfrm flipH="false" flipV="false" rot="0">
              <a:off x="0" y="0"/>
              <a:ext cx="1003868" cy="905024"/>
            </a:xfrm>
            <a:custGeom>
              <a:avLst/>
              <a:gdLst/>
              <a:ahLst/>
              <a:cxnLst/>
              <a:rect r="r" b="b" t="t" l="l"/>
              <a:pathLst>
                <a:path h="905024" w="1003868">
                  <a:moveTo>
                    <a:pt x="0" y="0"/>
                  </a:moveTo>
                  <a:lnTo>
                    <a:pt x="1003868" y="0"/>
                  </a:lnTo>
                  <a:lnTo>
                    <a:pt x="1003868" y="905024"/>
                  </a:lnTo>
                  <a:lnTo>
                    <a:pt x="0" y="905024"/>
                  </a:lnTo>
                  <a:close/>
                </a:path>
              </a:pathLst>
            </a:custGeom>
            <a:solidFill>
              <a:srgbClr val="8091F2"/>
            </a:solidFill>
          </p:spPr>
        </p:sp>
        <p:sp>
          <p:nvSpPr>
            <p:cNvPr name="TextBox 13" id="13"/>
            <p:cNvSpPr txBox="true"/>
            <p:nvPr/>
          </p:nvSpPr>
          <p:spPr>
            <a:xfrm>
              <a:off x="0" y="-38100"/>
              <a:ext cx="1003868" cy="943124"/>
            </a:xfrm>
            <a:prstGeom prst="rect">
              <a:avLst/>
            </a:prstGeom>
          </p:spPr>
          <p:txBody>
            <a:bodyPr anchor="ctr" rtlCol="false" tIns="50800" lIns="50800" bIns="50800" rIns="50800"/>
            <a:lstStyle/>
            <a:p>
              <a:pPr algn="ctr">
                <a:lnSpc>
                  <a:spcPts val="2659"/>
                </a:lnSpc>
              </a:pPr>
            </a:p>
          </p:txBody>
        </p:sp>
      </p:grpSp>
      <p:grpSp>
        <p:nvGrpSpPr>
          <p:cNvPr name="Group 14" id="14"/>
          <p:cNvGrpSpPr/>
          <p:nvPr/>
        </p:nvGrpSpPr>
        <p:grpSpPr>
          <a:xfrm rot="0">
            <a:off x="0" y="0"/>
            <a:ext cx="3363110" cy="3039341"/>
            <a:chOff x="0" y="0"/>
            <a:chExt cx="885757" cy="800485"/>
          </a:xfrm>
        </p:grpSpPr>
        <p:sp>
          <p:nvSpPr>
            <p:cNvPr name="Freeform 15" id="15"/>
            <p:cNvSpPr/>
            <p:nvPr/>
          </p:nvSpPr>
          <p:spPr>
            <a:xfrm flipH="false" flipV="false" rot="0">
              <a:off x="0" y="0"/>
              <a:ext cx="885757" cy="800485"/>
            </a:xfrm>
            <a:custGeom>
              <a:avLst/>
              <a:gdLst/>
              <a:ahLst/>
              <a:cxnLst/>
              <a:rect r="r" b="b" t="t" l="l"/>
              <a:pathLst>
                <a:path h="800485" w="885757">
                  <a:moveTo>
                    <a:pt x="0" y="0"/>
                  </a:moveTo>
                  <a:lnTo>
                    <a:pt x="885757" y="0"/>
                  </a:lnTo>
                  <a:lnTo>
                    <a:pt x="885757" y="800485"/>
                  </a:lnTo>
                  <a:lnTo>
                    <a:pt x="0" y="800485"/>
                  </a:lnTo>
                  <a:close/>
                </a:path>
              </a:pathLst>
            </a:custGeom>
            <a:solidFill>
              <a:srgbClr val="FFFFFF"/>
            </a:solidFill>
          </p:spPr>
        </p:sp>
        <p:sp>
          <p:nvSpPr>
            <p:cNvPr name="TextBox 16" id="16"/>
            <p:cNvSpPr txBox="true"/>
            <p:nvPr/>
          </p:nvSpPr>
          <p:spPr>
            <a:xfrm>
              <a:off x="0" y="-38100"/>
              <a:ext cx="885757" cy="838585"/>
            </a:xfrm>
            <a:prstGeom prst="rect">
              <a:avLst/>
            </a:prstGeom>
          </p:spPr>
          <p:txBody>
            <a:bodyPr anchor="ctr" rtlCol="false" tIns="50800" lIns="50800" bIns="50800" rIns="50800"/>
            <a:lstStyle/>
            <a:p>
              <a:pPr algn="ctr">
                <a:lnSpc>
                  <a:spcPts val="2659"/>
                </a:lnSpc>
              </a:pPr>
            </a:p>
          </p:txBody>
        </p:sp>
      </p:grpSp>
      <p:grpSp>
        <p:nvGrpSpPr>
          <p:cNvPr name="Group 17" id="17"/>
          <p:cNvGrpSpPr/>
          <p:nvPr/>
        </p:nvGrpSpPr>
        <p:grpSpPr>
          <a:xfrm rot="0">
            <a:off x="0" y="7247659"/>
            <a:ext cx="3363110" cy="3039341"/>
            <a:chOff x="0" y="0"/>
            <a:chExt cx="885757" cy="800485"/>
          </a:xfrm>
        </p:grpSpPr>
        <p:sp>
          <p:nvSpPr>
            <p:cNvPr name="Freeform 18" id="18"/>
            <p:cNvSpPr/>
            <p:nvPr/>
          </p:nvSpPr>
          <p:spPr>
            <a:xfrm flipH="false" flipV="false" rot="0">
              <a:off x="0" y="0"/>
              <a:ext cx="885757" cy="800485"/>
            </a:xfrm>
            <a:custGeom>
              <a:avLst/>
              <a:gdLst/>
              <a:ahLst/>
              <a:cxnLst/>
              <a:rect r="r" b="b" t="t" l="l"/>
              <a:pathLst>
                <a:path h="800485" w="885757">
                  <a:moveTo>
                    <a:pt x="0" y="0"/>
                  </a:moveTo>
                  <a:lnTo>
                    <a:pt x="885757" y="0"/>
                  </a:lnTo>
                  <a:lnTo>
                    <a:pt x="885757" y="800485"/>
                  </a:lnTo>
                  <a:lnTo>
                    <a:pt x="0" y="800485"/>
                  </a:lnTo>
                  <a:close/>
                </a:path>
              </a:pathLst>
            </a:custGeom>
            <a:solidFill>
              <a:srgbClr val="FFFFFF"/>
            </a:solidFill>
          </p:spPr>
        </p:sp>
        <p:sp>
          <p:nvSpPr>
            <p:cNvPr name="TextBox 19" id="19"/>
            <p:cNvSpPr txBox="true"/>
            <p:nvPr/>
          </p:nvSpPr>
          <p:spPr>
            <a:xfrm>
              <a:off x="0" y="-38100"/>
              <a:ext cx="885757" cy="838585"/>
            </a:xfrm>
            <a:prstGeom prst="rect">
              <a:avLst/>
            </a:prstGeom>
          </p:spPr>
          <p:txBody>
            <a:bodyPr anchor="ctr" rtlCol="false" tIns="50800" lIns="50800" bIns="50800" rIns="50800"/>
            <a:lstStyle/>
            <a:p>
              <a:pPr algn="ctr">
                <a:lnSpc>
                  <a:spcPts val="2659"/>
                </a:lnSpc>
              </a:pPr>
            </a:p>
          </p:txBody>
        </p:sp>
      </p:grpSp>
      <p:grpSp>
        <p:nvGrpSpPr>
          <p:cNvPr name="Group 20" id="20"/>
          <p:cNvGrpSpPr/>
          <p:nvPr/>
        </p:nvGrpSpPr>
        <p:grpSpPr>
          <a:xfrm rot="0">
            <a:off x="14912358" y="7247659"/>
            <a:ext cx="3363110" cy="3039341"/>
            <a:chOff x="0" y="0"/>
            <a:chExt cx="885757" cy="800485"/>
          </a:xfrm>
        </p:grpSpPr>
        <p:sp>
          <p:nvSpPr>
            <p:cNvPr name="Freeform 21" id="21"/>
            <p:cNvSpPr/>
            <p:nvPr/>
          </p:nvSpPr>
          <p:spPr>
            <a:xfrm flipH="false" flipV="false" rot="0">
              <a:off x="0" y="0"/>
              <a:ext cx="885757" cy="800485"/>
            </a:xfrm>
            <a:custGeom>
              <a:avLst/>
              <a:gdLst/>
              <a:ahLst/>
              <a:cxnLst/>
              <a:rect r="r" b="b" t="t" l="l"/>
              <a:pathLst>
                <a:path h="800485" w="885757">
                  <a:moveTo>
                    <a:pt x="0" y="0"/>
                  </a:moveTo>
                  <a:lnTo>
                    <a:pt x="885757" y="0"/>
                  </a:lnTo>
                  <a:lnTo>
                    <a:pt x="885757" y="800485"/>
                  </a:lnTo>
                  <a:lnTo>
                    <a:pt x="0" y="800485"/>
                  </a:lnTo>
                  <a:close/>
                </a:path>
              </a:pathLst>
            </a:custGeom>
            <a:solidFill>
              <a:srgbClr val="FFFFFF"/>
            </a:solidFill>
          </p:spPr>
        </p:sp>
        <p:sp>
          <p:nvSpPr>
            <p:cNvPr name="TextBox 22" id="22"/>
            <p:cNvSpPr txBox="true"/>
            <p:nvPr/>
          </p:nvSpPr>
          <p:spPr>
            <a:xfrm>
              <a:off x="0" y="-38100"/>
              <a:ext cx="885757" cy="838585"/>
            </a:xfrm>
            <a:prstGeom prst="rect">
              <a:avLst/>
            </a:prstGeom>
          </p:spPr>
          <p:txBody>
            <a:bodyPr anchor="ctr" rtlCol="false" tIns="50800" lIns="50800" bIns="50800" rIns="50800"/>
            <a:lstStyle/>
            <a:p>
              <a:pPr algn="ctr">
                <a:lnSpc>
                  <a:spcPts val="2659"/>
                </a:lnSpc>
              </a:pPr>
            </a:p>
          </p:txBody>
        </p:sp>
      </p:grpSp>
      <p:grpSp>
        <p:nvGrpSpPr>
          <p:cNvPr name="Group 23" id="23"/>
          <p:cNvGrpSpPr/>
          <p:nvPr/>
        </p:nvGrpSpPr>
        <p:grpSpPr>
          <a:xfrm rot="0">
            <a:off x="14921883" y="0"/>
            <a:ext cx="3366117" cy="3039341"/>
            <a:chOff x="0" y="0"/>
            <a:chExt cx="886549" cy="800485"/>
          </a:xfrm>
        </p:grpSpPr>
        <p:sp>
          <p:nvSpPr>
            <p:cNvPr name="Freeform 24" id="24"/>
            <p:cNvSpPr/>
            <p:nvPr/>
          </p:nvSpPr>
          <p:spPr>
            <a:xfrm flipH="false" flipV="false" rot="0">
              <a:off x="0" y="0"/>
              <a:ext cx="886549" cy="800485"/>
            </a:xfrm>
            <a:custGeom>
              <a:avLst/>
              <a:gdLst/>
              <a:ahLst/>
              <a:cxnLst/>
              <a:rect r="r" b="b" t="t" l="l"/>
              <a:pathLst>
                <a:path h="800485" w="886549">
                  <a:moveTo>
                    <a:pt x="0" y="0"/>
                  </a:moveTo>
                  <a:lnTo>
                    <a:pt x="886549" y="0"/>
                  </a:lnTo>
                  <a:lnTo>
                    <a:pt x="886549" y="800485"/>
                  </a:lnTo>
                  <a:lnTo>
                    <a:pt x="0" y="800485"/>
                  </a:lnTo>
                  <a:close/>
                </a:path>
              </a:pathLst>
            </a:custGeom>
            <a:solidFill>
              <a:srgbClr val="FFFFFF"/>
            </a:solidFill>
          </p:spPr>
        </p:sp>
        <p:sp>
          <p:nvSpPr>
            <p:cNvPr name="TextBox 25" id="25"/>
            <p:cNvSpPr txBox="true"/>
            <p:nvPr/>
          </p:nvSpPr>
          <p:spPr>
            <a:xfrm>
              <a:off x="0" y="-38100"/>
              <a:ext cx="886549" cy="838585"/>
            </a:xfrm>
            <a:prstGeom prst="rect">
              <a:avLst/>
            </a:prstGeom>
          </p:spPr>
          <p:txBody>
            <a:bodyPr anchor="ctr" rtlCol="false" tIns="50800" lIns="50800" bIns="50800" rIns="50800"/>
            <a:lstStyle/>
            <a:p>
              <a:pPr algn="ctr">
                <a:lnSpc>
                  <a:spcPts val="2659"/>
                </a:lnSpc>
              </a:pPr>
            </a:p>
          </p:txBody>
        </p:sp>
      </p:grpSp>
      <p:sp>
        <p:nvSpPr>
          <p:cNvPr name="TextBox 26" id="26"/>
          <p:cNvSpPr txBox="true"/>
          <p:nvPr/>
        </p:nvSpPr>
        <p:spPr>
          <a:xfrm rot="0">
            <a:off x="7830277" y="2524720"/>
            <a:ext cx="2627447" cy="1642110"/>
          </a:xfrm>
          <a:prstGeom prst="rect">
            <a:avLst/>
          </a:prstGeom>
        </p:spPr>
        <p:txBody>
          <a:bodyPr anchor="t" rtlCol="false" tIns="0" lIns="0" bIns="0" rIns="0">
            <a:spAutoFit/>
          </a:bodyPr>
          <a:lstStyle/>
          <a:p>
            <a:pPr algn="ctr" marL="0" indent="0" lvl="0">
              <a:lnSpc>
                <a:spcPts val="13439"/>
              </a:lnSpc>
              <a:spcBef>
                <a:spcPct val="0"/>
              </a:spcBef>
            </a:pPr>
            <a:r>
              <a:rPr lang="en-US" sz="9600">
                <a:solidFill>
                  <a:srgbClr val="000000"/>
                </a:solidFill>
                <a:latin typeface="Cerebri"/>
                <a:ea typeface="Cerebri"/>
                <a:cs typeface="Cerebri"/>
                <a:sym typeface="Cerebri"/>
              </a:rPr>
              <a:t>(Q5)</a:t>
            </a:r>
          </a:p>
        </p:txBody>
      </p:sp>
      <p:sp>
        <p:nvSpPr>
          <p:cNvPr name="TextBox 27" id="27"/>
          <p:cNvSpPr txBox="true"/>
          <p:nvPr/>
        </p:nvSpPr>
        <p:spPr>
          <a:xfrm rot="0">
            <a:off x="4944194" y="4243705"/>
            <a:ext cx="8399611" cy="1704340"/>
          </a:xfrm>
          <a:prstGeom prst="rect">
            <a:avLst/>
          </a:prstGeom>
        </p:spPr>
        <p:txBody>
          <a:bodyPr anchor="t" rtlCol="false" tIns="0" lIns="0" bIns="0" rIns="0">
            <a:spAutoFit/>
          </a:bodyPr>
          <a:lstStyle/>
          <a:p>
            <a:pPr algn="l" marL="0" indent="0" lvl="0">
              <a:lnSpc>
                <a:spcPts val="6859"/>
              </a:lnSpc>
              <a:spcBef>
                <a:spcPct val="0"/>
              </a:spcBef>
            </a:pPr>
            <a:r>
              <a:rPr lang="en-US" sz="4899">
                <a:solidFill>
                  <a:srgbClr val="000000"/>
                </a:solidFill>
                <a:latin typeface="Cerebri"/>
                <a:ea typeface="Cerebri"/>
                <a:cs typeface="Cerebri"/>
                <a:sym typeface="Cerebri"/>
              </a:rPr>
              <a:t>Where in Planner do you click to open My Day?</a:t>
            </a:r>
          </a:p>
        </p:txBody>
      </p:sp>
    </p:spTree>
  </p:cSld>
  <p:clrMapOvr>
    <a:masterClrMapping/>
  </p:clrMapOvr>
</p:sld>
</file>

<file path=ppt/slides/slide2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9848850"/>
            <a:ext cx="18288000" cy="438150"/>
            <a:chOff x="0" y="0"/>
            <a:chExt cx="4816593" cy="115398"/>
          </a:xfrm>
        </p:grpSpPr>
        <p:sp>
          <p:nvSpPr>
            <p:cNvPr name="Freeform 3" id="3"/>
            <p:cNvSpPr/>
            <p:nvPr/>
          </p:nvSpPr>
          <p:spPr>
            <a:xfrm flipH="false" flipV="false" rot="0">
              <a:off x="0" y="0"/>
              <a:ext cx="4816592" cy="115398"/>
            </a:xfrm>
            <a:custGeom>
              <a:avLst/>
              <a:gdLst/>
              <a:ahLst/>
              <a:cxnLst/>
              <a:rect r="r" b="b" t="t" l="l"/>
              <a:pathLst>
                <a:path h="115398" w="4816592">
                  <a:moveTo>
                    <a:pt x="0" y="0"/>
                  </a:moveTo>
                  <a:lnTo>
                    <a:pt x="4816592" y="0"/>
                  </a:lnTo>
                  <a:lnTo>
                    <a:pt x="4816592" y="115398"/>
                  </a:lnTo>
                  <a:lnTo>
                    <a:pt x="0" y="115398"/>
                  </a:lnTo>
                  <a:close/>
                </a:path>
              </a:pathLst>
            </a:custGeom>
            <a:gradFill rotWithShape="true">
              <a:gsLst>
                <a:gs pos="0">
                  <a:srgbClr val="5864A6">
                    <a:alpha val="100000"/>
                  </a:srgbClr>
                </a:gs>
                <a:gs pos="50000">
                  <a:srgbClr val="4E5FBF">
                    <a:alpha val="100000"/>
                  </a:srgbClr>
                </a:gs>
                <a:gs pos="100000">
                  <a:srgbClr val="8091F2">
                    <a:alpha val="100000"/>
                  </a:srgbClr>
                </a:gs>
              </a:gsLst>
              <a:lin ang="0"/>
            </a:gradFill>
          </p:spPr>
        </p:sp>
        <p:sp>
          <p:nvSpPr>
            <p:cNvPr name="TextBox 4" id="4"/>
            <p:cNvSpPr txBox="true"/>
            <p:nvPr/>
          </p:nvSpPr>
          <p:spPr>
            <a:xfrm>
              <a:off x="0" y="-38100"/>
              <a:ext cx="4816593" cy="153498"/>
            </a:xfrm>
            <a:prstGeom prst="rect">
              <a:avLst/>
            </a:prstGeom>
          </p:spPr>
          <p:txBody>
            <a:bodyPr anchor="ctr" rtlCol="false" tIns="50800" lIns="50800" bIns="50800" rIns="50800"/>
            <a:lstStyle/>
            <a:p>
              <a:pPr algn="ctr">
                <a:lnSpc>
                  <a:spcPts val="2659"/>
                </a:lnSpc>
              </a:pPr>
            </a:p>
          </p:txBody>
        </p:sp>
      </p:grpSp>
      <p:sp>
        <p:nvSpPr>
          <p:cNvPr name="Freeform 5" id="5"/>
          <p:cNvSpPr/>
          <p:nvPr/>
        </p:nvSpPr>
        <p:spPr>
          <a:xfrm flipH="false" flipV="false" rot="0">
            <a:off x="0" y="0"/>
            <a:ext cx="18252695" cy="9848850"/>
          </a:xfrm>
          <a:custGeom>
            <a:avLst/>
            <a:gdLst/>
            <a:ahLst/>
            <a:cxnLst/>
            <a:rect r="r" b="b" t="t" l="l"/>
            <a:pathLst>
              <a:path h="9848850" w="18252695">
                <a:moveTo>
                  <a:pt x="0" y="0"/>
                </a:moveTo>
                <a:lnTo>
                  <a:pt x="18252695" y="0"/>
                </a:lnTo>
                <a:lnTo>
                  <a:pt x="18252695" y="9848850"/>
                </a:lnTo>
                <a:lnTo>
                  <a:pt x="0" y="9848850"/>
                </a:lnTo>
                <a:lnTo>
                  <a:pt x="0" y="0"/>
                </a:lnTo>
                <a:close/>
              </a:path>
            </a:pathLst>
          </a:custGeom>
          <a:blipFill>
            <a:blip r:embed="rId2"/>
            <a:stretch>
              <a:fillRect l="0" t="0" r="0" b="0"/>
            </a:stretch>
          </a:blipFill>
        </p:spPr>
      </p:sp>
      <p:sp>
        <p:nvSpPr>
          <p:cNvPr name="Freeform 6" id="6"/>
          <p:cNvSpPr/>
          <p:nvPr/>
        </p:nvSpPr>
        <p:spPr>
          <a:xfrm flipH="false" flipV="false" rot="0">
            <a:off x="2916416" y="1993978"/>
            <a:ext cx="2336023" cy="767775"/>
          </a:xfrm>
          <a:custGeom>
            <a:avLst/>
            <a:gdLst/>
            <a:ahLst/>
            <a:cxnLst/>
            <a:rect r="r" b="b" t="t" l="l"/>
            <a:pathLst>
              <a:path h="767775" w="2336023">
                <a:moveTo>
                  <a:pt x="0" y="0"/>
                </a:moveTo>
                <a:lnTo>
                  <a:pt x="2336023" y="0"/>
                </a:lnTo>
                <a:lnTo>
                  <a:pt x="2336023" y="767774"/>
                </a:lnTo>
                <a:lnTo>
                  <a:pt x="0" y="767774"/>
                </a:lnTo>
                <a:lnTo>
                  <a:pt x="0" y="0"/>
                </a:lnTo>
                <a:close/>
              </a:path>
            </a:pathLst>
          </a:custGeom>
          <a:blipFill>
            <a:blip r:embed="rId3"/>
            <a:stretch>
              <a:fillRect l="-79642" t="-296234" r="-80349" b="-394812"/>
            </a:stretch>
          </a:blipFill>
          <a:ln w="190500" cap="sq">
            <a:solidFill>
              <a:srgbClr val="E5231D"/>
            </a:solidFill>
            <a:prstDash val="solid"/>
            <a:miter/>
          </a:ln>
        </p:spPr>
      </p:sp>
    </p:spTree>
  </p:cSld>
  <p:clrMapOvr>
    <a:masterClrMapping/>
  </p:clrMapOvr>
</p:sld>
</file>

<file path=ppt/slides/slide27.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0" y="0"/>
            <a:ext cx="3811562" cy="3436263"/>
            <a:chOff x="0" y="0"/>
            <a:chExt cx="1003868" cy="905024"/>
          </a:xfrm>
        </p:grpSpPr>
        <p:sp>
          <p:nvSpPr>
            <p:cNvPr name="Freeform 3" id="3"/>
            <p:cNvSpPr/>
            <p:nvPr/>
          </p:nvSpPr>
          <p:spPr>
            <a:xfrm flipH="false" flipV="false" rot="0">
              <a:off x="0" y="0"/>
              <a:ext cx="1003868" cy="905024"/>
            </a:xfrm>
            <a:custGeom>
              <a:avLst/>
              <a:gdLst/>
              <a:ahLst/>
              <a:cxnLst/>
              <a:rect r="r" b="b" t="t" l="l"/>
              <a:pathLst>
                <a:path h="905024" w="1003868">
                  <a:moveTo>
                    <a:pt x="0" y="0"/>
                  </a:moveTo>
                  <a:lnTo>
                    <a:pt x="1003868" y="0"/>
                  </a:lnTo>
                  <a:lnTo>
                    <a:pt x="1003868" y="905024"/>
                  </a:lnTo>
                  <a:lnTo>
                    <a:pt x="0" y="905024"/>
                  </a:lnTo>
                  <a:close/>
                </a:path>
              </a:pathLst>
            </a:custGeom>
            <a:solidFill>
              <a:srgbClr val="8091F2"/>
            </a:solidFill>
          </p:spPr>
        </p:sp>
        <p:sp>
          <p:nvSpPr>
            <p:cNvPr name="TextBox 4" id="4"/>
            <p:cNvSpPr txBox="true"/>
            <p:nvPr/>
          </p:nvSpPr>
          <p:spPr>
            <a:xfrm>
              <a:off x="0" y="-38100"/>
              <a:ext cx="1003868" cy="943124"/>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14476438" y="0"/>
            <a:ext cx="3811562" cy="3436263"/>
            <a:chOff x="0" y="0"/>
            <a:chExt cx="1003868" cy="905024"/>
          </a:xfrm>
        </p:grpSpPr>
        <p:sp>
          <p:nvSpPr>
            <p:cNvPr name="Freeform 6" id="6"/>
            <p:cNvSpPr/>
            <p:nvPr/>
          </p:nvSpPr>
          <p:spPr>
            <a:xfrm flipH="false" flipV="false" rot="0">
              <a:off x="0" y="0"/>
              <a:ext cx="1003868" cy="905024"/>
            </a:xfrm>
            <a:custGeom>
              <a:avLst/>
              <a:gdLst/>
              <a:ahLst/>
              <a:cxnLst/>
              <a:rect r="r" b="b" t="t" l="l"/>
              <a:pathLst>
                <a:path h="905024" w="1003868">
                  <a:moveTo>
                    <a:pt x="0" y="0"/>
                  </a:moveTo>
                  <a:lnTo>
                    <a:pt x="1003868" y="0"/>
                  </a:lnTo>
                  <a:lnTo>
                    <a:pt x="1003868" y="905024"/>
                  </a:lnTo>
                  <a:lnTo>
                    <a:pt x="0" y="905024"/>
                  </a:lnTo>
                  <a:close/>
                </a:path>
              </a:pathLst>
            </a:custGeom>
            <a:solidFill>
              <a:srgbClr val="4E5FBF"/>
            </a:solidFill>
          </p:spPr>
        </p:sp>
        <p:sp>
          <p:nvSpPr>
            <p:cNvPr name="TextBox 7" id="7"/>
            <p:cNvSpPr txBox="true"/>
            <p:nvPr/>
          </p:nvSpPr>
          <p:spPr>
            <a:xfrm>
              <a:off x="0" y="-38100"/>
              <a:ext cx="1003868" cy="943124"/>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0">
            <a:off x="0" y="6850737"/>
            <a:ext cx="3811562" cy="3436263"/>
            <a:chOff x="0" y="0"/>
            <a:chExt cx="1003868" cy="905024"/>
          </a:xfrm>
        </p:grpSpPr>
        <p:sp>
          <p:nvSpPr>
            <p:cNvPr name="Freeform 9" id="9"/>
            <p:cNvSpPr/>
            <p:nvPr/>
          </p:nvSpPr>
          <p:spPr>
            <a:xfrm flipH="false" flipV="false" rot="0">
              <a:off x="0" y="0"/>
              <a:ext cx="1003868" cy="905024"/>
            </a:xfrm>
            <a:custGeom>
              <a:avLst/>
              <a:gdLst/>
              <a:ahLst/>
              <a:cxnLst/>
              <a:rect r="r" b="b" t="t" l="l"/>
              <a:pathLst>
                <a:path h="905024" w="1003868">
                  <a:moveTo>
                    <a:pt x="0" y="0"/>
                  </a:moveTo>
                  <a:lnTo>
                    <a:pt x="1003868" y="0"/>
                  </a:lnTo>
                  <a:lnTo>
                    <a:pt x="1003868" y="905024"/>
                  </a:lnTo>
                  <a:lnTo>
                    <a:pt x="0" y="905024"/>
                  </a:lnTo>
                  <a:close/>
                </a:path>
              </a:pathLst>
            </a:custGeom>
            <a:solidFill>
              <a:srgbClr val="5864A6"/>
            </a:solidFill>
          </p:spPr>
        </p:sp>
        <p:sp>
          <p:nvSpPr>
            <p:cNvPr name="TextBox 10" id="10"/>
            <p:cNvSpPr txBox="true"/>
            <p:nvPr/>
          </p:nvSpPr>
          <p:spPr>
            <a:xfrm>
              <a:off x="0" y="-38100"/>
              <a:ext cx="1003868" cy="943124"/>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0">
            <a:off x="14463907" y="6850737"/>
            <a:ext cx="3811562" cy="3436263"/>
            <a:chOff x="0" y="0"/>
            <a:chExt cx="1003868" cy="905024"/>
          </a:xfrm>
        </p:grpSpPr>
        <p:sp>
          <p:nvSpPr>
            <p:cNvPr name="Freeform 12" id="12"/>
            <p:cNvSpPr/>
            <p:nvPr/>
          </p:nvSpPr>
          <p:spPr>
            <a:xfrm flipH="false" flipV="false" rot="0">
              <a:off x="0" y="0"/>
              <a:ext cx="1003868" cy="905024"/>
            </a:xfrm>
            <a:custGeom>
              <a:avLst/>
              <a:gdLst/>
              <a:ahLst/>
              <a:cxnLst/>
              <a:rect r="r" b="b" t="t" l="l"/>
              <a:pathLst>
                <a:path h="905024" w="1003868">
                  <a:moveTo>
                    <a:pt x="0" y="0"/>
                  </a:moveTo>
                  <a:lnTo>
                    <a:pt x="1003868" y="0"/>
                  </a:lnTo>
                  <a:lnTo>
                    <a:pt x="1003868" y="905024"/>
                  </a:lnTo>
                  <a:lnTo>
                    <a:pt x="0" y="905024"/>
                  </a:lnTo>
                  <a:close/>
                </a:path>
              </a:pathLst>
            </a:custGeom>
            <a:solidFill>
              <a:srgbClr val="8091F2"/>
            </a:solidFill>
          </p:spPr>
        </p:sp>
        <p:sp>
          <p:nvSpPr>
            <p:cNvPr name="TextBox 13" id="13"/>
            <p:cNvSpPr txBox="true"/>
            <p:nvPr/>
          </p:nvSpPr>
          <p:spPr>
            <a:xfrm>
              <a:off x="0" y="-38100"/>
              <a:ext cx="1003868" cy="943124"/>
            </a:xfrm>
            <a:prstGeom prst="rect">
              <a:avLst/>
            </a:prstGeom>
          </p:spPr>
          <p:txBody>
            <a:bodyPr anchor="ctr" rtlCol="false" tIns="50800" lIns="50800" bIns="50800" rIns="50800"/>
            <a:lstStyle/>
            <a:p>
              <a:pPr algn="ctr">
                <a:lnSpc>
                  <a:spcPts val="2659"/>
                </a:lnSpc>
              </a:pPr>
            </a:p>
          </p:txBody>
        </p:sp>
      </p:grpSp>
      <p:grpSp>
        <p:nvGrpSpPr>
          <p:cNvPr name="Group 14" id="14"/>
          <p:cNvGrpSpPr/>
          <p:nvPr/>
        </p:nvGrpSpPr>
        <p:grpSpPr>
          <a:xfrm rot="0">
            <a:off x="0" y="0"/>
            <a:ext cx="3363110" cy="3039341"/>
            <a:chOff x="0" y="0"/>
            <a:chExt cx="885757" cy="800485"/>
          </a:xfrm>
        </p:grpSpPr>
        <p:sp>
          <p:nvSpPr>
            <p:cNvPr name="Freeform 15" id="15"/>
            <p:cNvSpPr/>
            <p:nvPr/>
          </p:nvSpPr>
          <p:spPr>
            <a:xfrm flipH="false" flipV="false" rot="0">
              <a:off x="0" y="0"/>
              <a:ext cx="885757" cy="800485"/>
            </a:xfrm>
            <a:custGeom>
              <a:avLst/>
              <a:gdLst/>
              <a:ahLst/>
              <a:cxnLst/>
              <a:rect r="r" b="b" t="t" l="l"/>
              <a:pathLst>
                <a:path h="800485" w="885757">
                  <a:moveTo>
                    <a:pt x="0" y="0"/>
                  </a:moveTo>
                  <a:lnTo>
                    <a:pt x="885757" y="0"/>
                  </a:lnTo>
                  <a:lnTo>
                    <a:pt x="885757" y="800485"/>
                  </a:lnTo>
                  <a:lnTo>
                    <a:pt x="0" y="800485"/>
                  </a:lnTo>
                  <a:close/>
                </a:path>
              </a:pathLst>
            </a:custGeom>
            <a:solidFill>
              <a:srgbClr val="FFFFFF"/>
            </a:solidFill>
          </p:spPr>
        </p:sp>
        <p:sp>
          <p:nvSpPr>
            <p:cNvPr name="TextBox 16" id="16"/>
            <p:cNvSpPr txBox="true"/>
            <p:nvPr/>
          </p:nvSpPr>
          <p:spPr>
            <a:xfrm>
              <a:off x="0" y="-38100"/>
              <a:ext cx="885757" cy="838585"/>
            </a:xfrm>
            <a:prstGeom prst="rect">
              <a:avLst/>
            </a:prstGeom>
          </p:spPr>
          <p:txBody>
            <a:bodyPr anchor="ctr" rtlCol="false" tIns="50800" lIns="50800" bIns="50800" rIns="50800"/>
            <a:lstStyle/>
            <a:p>
              <a:pPr algn="ctr">
                <a:lnSpc>
                  <a:spcPts val="2659"/>
                </a:lnSpc>
              </a:pPr>
            </a:p>
          </p:txBody>
        </p:sp>
      </p:grpSp>
      <p:grpSp>
        <p:nvGrpSpPr>
          <p:cNvPr name="Group 17" id="17"/>
          <p:cNvGrpSpPr/>
          <p:nvPr/>
        </p:nvGrpSpPr>
        <p:grpSpPr>
          <a:xfrm rot="0">
            <a:off x="0" y="7247659"/>
            <a:ext cx="3363110" cy="3039341"/>
            <a:chOff x="0" y="0"/>
            <a:chExt cx="885757" cy="800485"/>
          </a:xfrm>
        </p:grpSpPr>
        <p:sp>
          <p:nvSpPr>
            <p:cNvPr name="Freeform 18" id="18"/>
            <p:cNvSpPr/>
            <p:nvPr/>
          </p:nvSpPr>
          <p:spPr>
            <a:xfrm flipH="false" flipV="false" rot="0">
              <a:off x="0" y="0"/>
              <a:ext cx="885757" cy="800485"/>
            </a:xfrm>
            <a:custGeom>
              <a:avLst/>
              <a:gdLst/>
              <a:ahLst/>
              <a:cxnLst/>
              <a:rect r="r" b="b" t="t" l="l"/>
              <a:pathLst>
                <a:path h="800485" w="885757">
                  <a:moveTo>
                    <a:pt x="0" y="0"/>
                  </a:moveTo>
                  <a:lnTo>
                    <a:pt x="885757" y="0"/>
                  </a:lnTo>
                  <a:lnTo>
                    <a:pt x="885757" y="800485"/>
                  </a:lnTo>
                  <a:lnTo>
                    <a:pt x="0" y="800485"/>
                  </a:lnTo>
                  <a:close/>
                </a:path>
              </a:pathLst>
            </a:custGeom>
            <a:solidFill>
              <a:srgbClr val="FFFFFF"/>
            </a:solidFill>
          </p:spPr>
        </p:sp>
        <p:sp>
          <p:nvSpPr>
            <p:cNvPr name="TextBox 19" id="19"/>
            <p:cNvSpPr txBox="true"/>
            <p:nvPr/>
          </p:nvSpPr>
          <p:spPr>
            <a:xfrm>
              <a:off x="0" y="-38100"/>
              <a:ext cx="885757" cy="838585"/>
            </a:xfrm>
            <a:prstGeom prst="rect">
              <a:avLst/>
            </a:prstGeom>
          </p:spPr>
          <p:txBody>
            <a:bodyPr anchor="ctr" rtlCol="false" tIns="50800" lIns="50800" bIns="50800" rIns="50800"/>
            <a:lstStyle/>
            <a:p>
              <a:pPr algn="ctr">
                <a:lnSpc>
                  <a:spcPts val="2659"/>
                </a:lnSpc>
              </a:pPr>
            </a:p>
          </p:txBody>
        </p:sp>
      </p:grpSp>
      <p:grpSp>
        <p:nvGrpSpPr>
          <p:cNvPr name="Group 20" id="20"/>
          <p:cNvGrpSpPr/>
          <p:nvPr/>
        </p:nvGrpSpPr>
        <p:grpSpPr>
          <a:xfrm rot="0">
            <a:off x="14912358" y="7247659"/>
            <a:ext cx="3363110" cy="3039341"/>
            <a:chOff x="0" y="0"/>
            <a:chExt cx="885757" cy="800485"/>
          </a:xfrm>
        </p:grpSpPr>
        <p:sp>
          <p:nvSpPr>
            <p:cNvPr name="Freeform 21" id="21"/>
            <p:cNvSpPr/>
            <p:nvPr/>
          </p:nvSpPr>
          <p:spPr>
            <a:xfrm flipH="false" flipV="false" rot="0">
              <a:off x="0" y="0"/>
              <a:ext cx="885757" cy="800485"/>
            </a:xfrm>
            <a:custGeom>
              <a:avLst/>
              <a:gdLst/>
              <a:ahLst/>
              <a:cxnLst/>
              <a:rect r="r" b="b" t="t" l="l"/>
              <a:pathLst>
                <a:path h="800485" w="885757">
                  <a:moveTo>
                    <a:pt x="0" y="0"/>
                  </a:moveTo>
                  <a:lnTo>
                    <a:pt x="885757" y="0"/>
                  </a:lnTo>
                  <a:lnTo>
                    <a:pt x="885757" y="800485"/>
                  </a:lnTo>
                  <a:lnTo>
                    <a:pt x="0" y="800485"/>
                  </a:lnTo>
                  <a:close/>
                </a:path>
              </a:pathLst>
            </a:custGeom>
            <a:solidFill>
              <a:srgbClr val="FFFFFF"/>
            </a:solidFill>
          </p:spPr>
        </p:sp>
        <p:sp>
          <p:nvSpPr>
            <p:cNvPr name="TextBox 22" id="22"/>
            <p:cNvSpPr txBox="true"/>
            <p:nvPr/>
          </p:nvSpPr>
          <p:spPr>
            <a:xfrm>
              <a:off x="0" y="-38100"/>
              <a:ext cx="885757" cy="838585"/>
            </a:xfrm>
            <a:prstGeom prst="rect">
              <a:avLst/>
            </a:prstGeom>
          </p:spPr>
          <p:txBody>
            <a:bodyPr anchor="ctr" rtlCol="false" tIns="50800" lIns="50800" bIns="50800" rIns="50800"/>
            <a:lstStyle/>
            <a:p>
              <a:pPr algn="ctr">
                <a:lnSpc>
                  <a:spcPts val="2659"/>
                </a:lnSpc>
              </a:pPr>
            </a:p>
          </p:txBody>
        </p:sp>
      </p:grpSp>
      <p:grpSp>
        <p:nvGrpSpPr>
          <p:cNvPr name="Group 23" id="23"/>
          <p:cNvGrpSpPr/>
          <p:nvPr/>
        </p:nvGrpSpPr>
        <p:grpSpPr>
          <a:xfrm rot="0">
            <a:off x="14921883" y="0"/>
            <a:ext cx="3366117" cy="3039341"/>
            <a:chOff x="0" y="0"/>
            <a:chExt cx="886549" cy="800485"/>
          </a:xfrm>
        </p:grpSpPr>
        <p:sp>
          <p:nvSpPr>
            <p:cNvPr name="Freeform 24" id="24"/>
            <p:cNvSpPr/>
            <p:nvPr/>
          </p:nvSpPr>
          <p:spPr>
            <a:xfrm flipH="false" flipV="false" rot="0">
              <a:off x="0" y="0"/>
              <a:ext cx="886549" cy="800485"/>
            </a:xfrm>
            <a:custGeom>
              <a:avLst/>
              <a:gdLst/>
              <a:ahLst/>
              <a:cxnLst/>
              <a:rect r="r" b="b" t="t" l="l"/>
              <a:pathLst>
                <a:path h="800485" w="886549">
                  <a:moveTo>
                    <a:pt x="0" y="0"/>
                  </a:moveTo>
                  <a:lnTo>
                    <a:pt x="886549" y="0"/>
                  </a:lnTo>
                  <a:lnTo>
                    <a:pt x="886549" y="800485"/>
                  </a:lnTo>
                  <a:lnTo>
                    <a:pt x="0" y="800485"/>
                  </a:lnTo>
                  <a:close/>
                </a:path>
              </a:pathLst>
            </a:custGeom>
            <a:solidFill>
              <a:srgbClr val="FFFFFF"/>
            </a:solidFill>
          </p:spPr>
        </p:sp>
        <p:sp>
          <p:nvSpPr>
            <p:cNvPr name="TextBox 25" id="25"/>
            <p:cNvSpPr txBox="true"/>
            <p:nvPr/>
          </p:nvSpPr>
          <p:spPr>
            <a:xfrm>
              <a:off x="0" y="-38100"/>
              <a:ext cx="886549" cy="838585"/>
            </a:xfrm>
            <a:prstGeom prst="rect">
              <a:avLst/>
            </a:prstGeom>
          </p:spPr>
          <p:txBody>
            <a:bodyPr anchor="ctr" rtlCol="false" tIns="50800" lIns="50800" bIns="50800" rIns="50800"/>
            <a:lstStyle/>
            <a:p>
              <a:pPr algn="ctr">
                <a:lnSpc>
                  <a:spcPts val="2659"/>
                </a:lnSpc>
              </a:pPr>
            </a:p>
          </p:txBody>
        </p:sp>
      </p:grpSp>
      <p:sp>
        <p:nvSpPr>
          <p:cNvPr name="TextBox 26" id="26"/>
          <p:cNvSpPr txBox="true"/>
          <p:nvPr/>
        </p:nvSpPr>
        <p:spPr>
          <a:xfrm rot="0">
            <a:off x="5395459" y="2524720"/>
            <a:ext cx="7497082" cy="1642110"/>
          </a:xfrm>
          <a:prstGeom prst="rect">
            <a:avLst/>
          </a:prstGeom>
        </p:spPr>
        <p:txBody>
          <a:bodyPr anchor="t" rtlCol="false" tIns="0" lIns="0" bIns="0" rIns="0">
            <a:spAutoFit/>
          </a:bodyPr>
          <a:lstStyle/>
          <a:p>
            <a:pPr algn="ctr" marL="0" indent="0" lvl="0">
              <a:lnSpc>
                <a:spcPts val="13439"/>
              </a:lnSpc>
              <a:spcBef>
                <a:spcPct val="0"/>
              </a:spcBef>
            </a:pPr>
            <a:r>
              <a:rPr lang="en-US" sz="9600">
                <a:solidFill>
                  <a:srgbClr val="000000"/>
                </a:solidFill>
                <a:latin typeface="Cerebri"/>
                <a:ea typeface="Cerebri"/>
                <a:cs typeface="Cerebri"/>
                <a:sym typeface="Cerebri"/>
              </a:rPr>
              <a:t>Break Time!</a:t>
            </a:r>
          </a:p>
        </p:txBody>
      </p:sp>
      <p:sp>
        <p:nvSpPr>
          <p:cNvPr name="TextBox 27" id="27"/>
          <p:cNvSpPr txBox="true"/>
          <p:nvPr/>
        </p:nvSpPr>
        <p:spPr>
          <a:xfrm rot="0">
            <a:off x="4284628" y="4243705"/>
            <a:ext cx="9718745" cy="1704340"/>
          </a:xfrm>
          <a:prstGeom prst="rect">
            <a:avLst/>
          </a:prstGeom>
        </p:spPr>
        <p:txBody>
          <a:bodyPr anchor="t" rtlCol="false" tIns="0" lIns="0" bIns="0" rIns="0">
            <a:spAutoFit/>
          </a:bodyPr>
          <a:lstStyle/>
          <a:p>
            <a:pPr algn="l" marL="0" indent="0" lvl="0">
              <a:lnSpc>
                <a:spcPts val="6859"/>
              </a:lnSpc>
              <a:spcBef>
                <a:spcPct val="0"/>
              </a:spcBef>
            </a:pPr>
            <a:r>
              <a:rPr lang="en-US" sz="4899">
                <a:solidFill>
                  <a:srgbClr val="000000"/>
                </a:solidFill>
                <a:latin typeface="Cerebri"/>
                <a:ea typeface="Cerebri"/>
                <a:cs typeface="Cerebri"/>
                <a:sym typeface="Cerebri"/>
              </a:rPr>
              <a:t>Please plan to be back 10 minutes after the start of our break.</a:t>
            </a:r>
          </a:p>
        </p:txBody>
      </p:sp>
    </p:spTree>
  </p:cSld>
  <p:clrMapOvr>
    <a:masterClrMapping/>
  </p:clrMapOvr>
</p:sld>
</file>

<file path=ppt/slides/slide2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3811562" cy="10287000"/>
            <a:chOff x="0" y="0"/>
            <a:chExt cx="1003868" cy="2709333"/>
          </a:xfrm>
        </p:grpSpPr>
        <p:sp>
          <p:nvSpPr>
            <p:cNvPr name="Freeform 3" id="3"/>
            <p:cNvSpPr/>
            <p:nvPr/>
          </p:nvSpPr>
          <p:spPr>
            <a:xfrm flipH="false" flipV="false" rot="0">
              <a:off x="0" y="0"/>
              <a:ext cx="1003868" cy="2709333"/>
            </a:xfrm>
            <a:custGeom>
              <a:avLst/>
              <a:gdLst/>
              <a:ahLst/>
              <a:cxnLst/>
              <a:rect r="r" b="b" t="t" l="l"/>
              <a:pathLst>
                <a:path h="2709333" w="1003868">
                  <a:moveTo>
                    <a:pt x="0" y="0"/>
                  </a:moveTo>
                  <a:lnTo>
                    <a:pt x="1003868" y="0"/>
                  </a:lnTo>
                  <a:lnTo>
                    <a:pt x="1003868" y="2709333"/>
                  </a:lnTo>
                  <a:lnTo>
                    <a:pt x="0" y="2709333"/>
                  </a:lnTo>
                  <a:close/>
                </a:path>
              </a:pathLst>
            </a:custGeom>
            <a:gradFill rotWithShape="true">
              <a:gsLst>
                <a:gs pos="0">
                  <a:srgbClr val="5864A6">
                    <a:alpha val="100000"/>
                  </a:srgbClr>
                </a:gs>
                <a:gs pos="50000">
                  <a:srgbClr val="4E5FBF">
                    <a:alpha val="100000"/>
                  </a:srgbClr>
                </a:gs>
                <a:gs pos="100000">
                  <a:srgbClr val="8091F2">
                    <a:alpha val="100000"/>
                  </a:srgbClr>
                </a:gs>
              </a:gsLst>
              <a:lin ang="0"/>
            </a:gradFill>
          </p:spPr>
        </p:sp>
        <p:sp>
          <p:nvSpPr>
            <p:cNvPr name="TextBox 4" id="4"/>
            <p:cNvSpPr txBox="true"/>
            <p:nvPr/>
          </p:nvSpPr>
          <p:spPr>
            <a:xfrm>
              <a:off x="0" y="-38100"/>
              <a:ext cx="1003868" cy="2747433"/>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10800000">
            <a:off x="382838" y="317546"/>
            <a:ext cx="3045887" cy="9642910"/>
            <a:chOff x="0" y="0"/>
            <a:chExt cx="802209" cy="2539696"/>
          </a:xfrm>
        </p:grpSpPr>
        <p:sp>
          <p:nvSpPr>
            <p:cNvPr name="Freeform 6" id="6"/>
            <p:cNvSpPr/>
            <p:nvPr/>
          </p:nvSpPr>
          <p:spPr>
            <a:xfrm flipH="false" flipV="false" rot="0">
              <a:off x="0" y="0"/>
              <a:ext cx="802209" cy="2539696"/>
            </a:xfrm>
            <a:custGeom>
              <a:avLst/>
              <a:gdLst/>
              <a:ahLst/>
              <a:cxnLst/>
              <a:rect r="r" b="b" t="t" l="l"/>
              <a:pathLst>
                <a:path h="2539696" w="802209">
                  <a:moveTo>
                    <a:pt x="0" y="0"/>
                  </a:moveTo>
                  <a:lnTo>
                    <a:pt x="802209" y="0"/>
                  </a:lnTo>
                  <a:lnTo>
                    <a:pt x="802209" y="2539696"/>
                  </a:lnTo>
                  <a:lnTo>
                    <a:pt x="0" y="2539696"/>
                  </a:lnTo>
                  <a:close/>
                </a:path>
              </a:pathLst>
            </a:custGeom>
            <a:solidFill>
              <a:srgbClr val="FFFFFF"/>
            </a:solidFill>
          </p:spPr>
        </p:sp>
        <p:sp>
          <p:nvSpPr>
            <p:cNvPr name="TextBox 7" id="7"/>
            <p:cNvSpPr txBox="true"/>
            <p:nvPr/>
          </p:nvSpPr>
          <p:spPr>
            <a:xfrm>
              <a:off x="0" y="-38100"/>
              <a:ext cx="802209" cy="2577796"/>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5400000">
            <a:off x="12809434" y="4808434"/>
            <a:ext cx="10287000" cy="670132"/>
            <a:chOff x="0" y="0"/>
            <a:chExt cx="2709333" cy="176496"/>
          </a:xfrm>
        </p:grpSpPr>
        <p:sp>
          <p:nvSpPr>
            <p:cNvPr name="Freeform 9" id="9"/>
            <p:cNvSpPr/>
            <p:nvPr/>
          </p:nvSpPr>
          <p:spPr>
            <a:xfrm flipH="false" flipV="false" rot="0">
              <a:off x="0" y="0"/>
              <a:ext cx="2709333" cy="176496"/>
            </a:xfrm>
            <a:custGeom>
              <a:avLst/>
              <a:gdLst/>
              <a:ahLst/>
              <a:cxnLst/>
              <a:rect r="r" b="b" t="t" l="l"/>
              <a:pathLst>
                <a:path h="176496" w="2709333">
                  <a:moveTo>
                    <a:pt x="0" y="0"/>
                  </a:moveTo>
                  <a:lnTo>
                    <a:pt x="2709333" y="0"/>
                  </a:lnTo>
                  <a:lnTo>
                    <a:pt x="2709333" y="176496"/>
                  </a:lnTo>
                  <a:lnTo>
                    <a:pt x="0" y="176496"/>
                  </a:lnTo>
                  <a:close/>
                </a:path>
              </a:pathLst>
            </a:custGeom>
            <a:solidFill>
              <a:srgbClr val="8091F2"/>
            </a:solidFill>
          </p:spPr>
        </p:sp>
        <p:sp>
          <p:nvSpPr>
            <p:cNvPr name="TextBox 10" id="10"/>
            <p:cNvSpPr txBox="true"/>
            <p:nvPr/>
          </p:nvSpPr>
          <p:spPr>
            <a:xfrm>
              <a:off x="0" y="-38100"/>
              <a:ext cx="2709333" cy="214596"/>
            </a:xfrm>
            <a:prstGeom prst="rect">
              <a:avLst/>
            </a:prstGeom>
          </p:spPr>
          <p:txBody>
            <a:bodyPr anchor="ctr" rtlCol="false" tIns="50800" lIns="50800" bIns="50800" rIns="50800"/>
            <a:lstStyle/>
            <a:p>
              <a:pPr algn="ctr">
                <a:lnSpc>
                  <a:spcPts val="2659"/>
                </a:lnSpc>
              </a:pPr>
            </a:p>
          </p:txBody>
        </p:sp>
      </p:grpSp>
      <p:sp>
        <p:nvSpPr>
          <p:cNvPr name="TextBox 11" id="11"/>
          <p:cNvSpPr txBox="true"/>
          <p:nvPr/>
        </p:nvSpPr>
        <p:spPr>
          <a:xfrm rot="0">
            <a:off x="4203027" y="784273"/>
            <a:ext cx="13056273" cy="1670050"/>
          </a:xfrm>
          <a:prstGeom prst="rect">
            <a:avLst/>
          </a:prstGeom>
        </p:spPr>
        <p:txBody>
          <a:bodyPr anchor="t" rtlCol="false" tIns="0" lIns="0" bIns="0" rIns="0">
            <a:spAutoFit/>
          </a:bodyPr>
          <a:lstStyle/>
          <a:p>
            <a:pPr algn="l">
              <a:lnSpc>
                <a:spcPts val="7279"/>
              </a:lnSpc>
            </a:pPr>
            <a:r>
              <a:rPr lang="en-US" sz="5199" b="true">
                <a:solidFill>
                  <a:srgbClr val="000000"/>
                </a:solidFill>
                <a:latin typeface="Cerebri Bold"/>
                <a:ea typeface="Cerebri Bold"/>
                <a:cs typeface="Cerebri Bold"/>
                <a:sym typeface="Cerebri Bold"/>
              </a:rPr>
              <a:t>Module 3</a:t>
            </a:r>
          </a:p>
          <a:p>
            <a:pPr algn="l" marL="0" indent="0" lvl="0">
              <a:lnSpc>
                <a:spcPts val="6019"/>
              </a:lnSpc>
              <a:spcBef>
                <a:spcPct val="0"/>
              </a:spcBef>
            </a:pPr>
            <a:r>
              <a:rPr lang="en-US" sz="4299">
                <a:solidFill>
                  <a:srgbClr val="000000"/>
                </a:solidFill>
                <a:latin typeface="Cerebri"/>
                <a:ea typeface="Cerebri"/>
                <a:cs typeface="Cerebri"/>
                <a:sym typeface="Cerebri"/>
              </a:rPr>
              <a:t>Review of Calendar Tab, Teams Tab, &amp; Chat Tab</a:t>
            </a:r>
          </a:p>
        </p:txBody>
      </p:sp>
      <p:sp>
        <p:nvSpPr>
          <p:cNvPr name="Freeform 12" id="12"/>
          <p:cNvSpPr/>
          <p:nvPr/>
        </p:nvSpPr>
        <p:spPr>
          <a:xfrm flipH="false" flipV="false" rot="-10800000">
            <a:off x="4203027" y="2730548"/>
            <a:ext cx="5332438" cy="46659"/>
          </a:xfrm>
          <a:custGeom>
            <a:avLst/>
            <a:gdLst/>
            <a:ahLst/>
            <a:cxnLst/>
            <a:rect r="r" b="b" t="t" l="l"/>
            <a:pathLst>
              <a:path h="46659" w="5332438">
                <a:moveTo>
                  <a:pt x="0" y="0"/>
                </a:moveTo>
                <a:lnTo>
                  <a:pt x="5332438" y="0"/>
                </a:lnTo>
                <a:lnTo>
                  <a:pt x="5332438" y="46659"/>
                </a:lnTo>
                <a:lnTo>
                  <a:pt x="0" y="4665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13" id="13"/>
          <p:cNvSpPr txBox="true"/>
          <p:nvPr/>
        </p:nvSpPr>
        <p:spPr>
          <a:xfrm rot="0">
            <a:off x="4203027" y="3285979"/>
            <a:ext cx="13130462" cy="2709545"/>
          </a:xfrm>
          <a:prstGeom prst="rect">
            <a:avLst/>
          </a:prstGeom>
        </p:spPr>
        <p:txBody>
          <a:bodyPr anchor="t" rtlCol="false" tIns="0" lIns="0" bIns="0" rIns="0">
            <a:spAutoFit/>
          </a:bodyPr>
          <a:lstStyle/>
          <a:p>
            <a:pPr algn="l">
              <a:lnSpc>
                <a:spcPts val="4760"/>
              </a:lnSpc>
            </a:pPr>
            <a:r>
              <a:rPr lang="en-US" sz="3400">
                <a:solidFill>
                  <a:srgbClr val="000000"/>
                </a:solidFill>
                <a:latin typeface="Cerebri"/>
                <a:ea typeface="Cerebri"/>
                <a:cs typeface="Cerebri"/>
                <a:sym typeface="Cerebri"/>
              </a:rPr>
              <a:t>By the end of Module 3, you will be able to demonstrate how to:</a:t>
            </a:r>
          </a:p>
          <a:p>
            <a:pPr algn="l" marL="647703" indent="-323852" lvl="1">
              <a:lnSpc>
                <a:spcPts val="4200"/>
              </a:lnSpc>
              <a:buFont typeface="Arial"/>
              <a:buChar char="•"/>
            </a:pPr>
            <a:r>
              <a:rPr lang="en-US" sz="3000">
                <a:solidFill>
                  <a:srgbClr val="000000"/>
                </a:solidFill>
                <a:latin typeface="Cerebri"/>
                <a:ea typeface="Cerebri"/>
                <a:cs typeface="Cerebri"/>
                <a:sym typeface="Cerebri"/>
              </a:rPr>
              <a:t>Open your calendar in Teams</a:t>
            </a:r>
          </a:p>
          <a:p>
            <a:pPr algn="l" marL="647703" indent="-323852" lvl="1">
              <a:lnSpc>
                <a:spcPts val="4200"/>
              </a:lnSpc>
              <a:buFont typeface="Arial"/>
              <a:buChar char="•"/>
            </a:pPr>
            <a:r>
              <a:rPr lang="en-US" sz="3000">
                <a:solidFill>
                  <a:srgbClr val="000000"/>
                </a:solidFill>
                <a:latin typeface="Cerebri"/>
                <a:ea typeface="Cerebri"/>
                <a:cs typeface="Cerebri"/>
                <a:sym typeface="Cerebri"/>
              </a:rPr>
              <a:t>Schedule a meeting through your Teams calendar</a:t>
            </a:r>
          </a:p>
          <a:p>
            <a:pPr algn="l" marL="647703" indent="-323852" lvl="1">
              <a:lnSpc>
                <a:spcPts val="4200"/>
              </a:lnSpc>
              <a:buFont typeface="Arial"/>
              <a:buChar char="•"/>
            </a:pPr>
            <a:r>
              <a:rPr lang="en-US" sz="3000">
                <a:solidFill>
                  <a:srgbClr val="000000"/>
                </a:solidFill>
                <a:latin typeface="Cerebri"/>
                <a:ea typeface="Cerebri"/>
                <a:cs typeface="Cerebri"/>
                <a:sym typeface="Cerebri"/>
              </a:rPr>
              <a:t>Customize the settings of a meeting</a:t>
            </a:r>
          </a:p>
          <a:p>
            <a:pPr algn="l" marL="647703" indent="-323852" lvl="1">
              <a:lnSpc>
                <a:spcPts val="4200"/>
              </a:lnSpc>
              <a:spcBef>
                <a:spcPct val="0"/>
              </a:spcBef>
              <a:buFont typeface="Arial"/>
              <a:buChar char="•"/>
            </a:pPr>
            <a:r>
              <a:rPr lang="en-US" sz="3000">
                <a:solidFill>
                  <a:srgbClr val="000000"/>
                </a:solidFill>
                <a:latin typeface="Cerebri"/>
                <a:ea typeface="Cerebri"/>
                <a:cs typeface="Cerebri"/>
                <a:sym typeface="Cerebri"/>
              </a:rPr>
              <a:t>Access posts for any channels within a team</a:t>
            </a:r>
          </a:p>
        </p:txBody>
      </p:sp>
    </p:spTree>
  </p:cSld>
  <p:clrMapOvr>
    <a:masterClrMapping/>
  </p:clrMapOvr>
</p:sld>
</file>

<file path=ppt/slides/slide29.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0" y="0"/>
            <a:ext cx="3811562" cy="3436263"/>
            <a:chOff x="0" y="0"/>
            <a:chExt cx="1003868" cy="905024"/>
          </a:xfrm>
        </p:grpSpPr>
        <p:sp>
          <p:nvSpPr>
            <p:cNvPr name="Freeform 3" id="3"/>
            <p:cNvSpPr/>
            <p:nvPr/>
          </p:nvSpPr>
          <p:spPr>
            <a:xfrm flipH="false" flipV="false" rot="0">
              <a:off x="0" y="0"/>
              <a:ext cx="1003868" cy="905024"/>
            </a:xfrm>
            <a:custGeom>
              <a:avLst/>
              <a:gdLst/>
              <a:ahLst/>
              <a:cxnLst/>
              <a:rect r="r" b="b" t="t" l="l"/>
              <a:pathLst>
                <a:path h="905024" w="1003868">
                  <a:moveTo>
                    <a:pt x="0" y="0"/>
                  </a:moveTo>
                  <a:lnTo>
                    <a:pt x="1003868" y="0"/>
                  </a:lnTo>
                  <a:lnTo>
                    <a:pt x="1003868" y="905024"/>
                  </a:lnTo>
                  <a:lnTo>
                    <a:pt x="0" y="905024"/>
                  </a:lnTo>
                  <a:close/>
                </a:path>
              </a:pathLst>
            </a:custGeom>
            <a:solidFill>
              <a:srgbClr val="8091F2"/>
            </a:solidFill>
          </p:spPr>
        </p:sp>
        <p:sp>
          <p:nvSpPr>
            <p:cNvPr name="TextBox 4" id="4"/>
            <p:cNvSpPr txBox="true"/>
            <p:nvPr/>
          </p:nvSpPr>
          <p:spPr>
            <a:xfrm>
              <a:off x="0" y="-38100"/>
              <a:ext cx="1003868" cy="943124"/>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14476438" y="0"/>
            <a:ext cx="3811562" cy="3436263"/>
            <a:chOff x="0" y="0"/>
            <a:chExt cx="1003868" cy="905024"/>
          </a:xfrm>
        </p:grpSpPr>
        <p:sp>
          <p:nvSpPr>
            <p:cNvPr name="Freeform 6" id="6"/>
            <p:cNvSpPr/>
            <p:nvPr/>
          </p:nvSpPr>
          <p:spPr>
            <a:xfrm flipH="false" flipV="false" rot="0">
              <a:off x="0" y="0"/>
              <a:ext cx="1003868" cy="905024"/>
            </a:xfrm>
            <a:custGeom>
              <a:avLst/>
              <a:gdLst/>
              <a:ahLst/>
              <a:cxnLst/>
              <a:rect r="r" b="b" t="t" l="l"/>
              <a:pathLst>
                <a:path h="905024" w="1003868">
                  <a:moveTo>
                    <a:pt x="0" y="0"/>
                  </a:moveTo>
                  <a:lnTo>
                    <a:pt x="1003868" y="0"/>
                  </a:lnTo>
                  <a:lnTo>
                    <a:pt x="1003868" y="905024"/>
                  </a:lnTo>
                  <a:lnTo>
                    <a:pt x="0" y="905024"/>
                  </a:lnTo>
                  <a:close/>
                </a:path>
              </a:pathLst>
            </a:custGeom>
            <a:solidFill>
              <a:srgbClr val="4E5FBF"/>
            </a:solidFill>
          </p:spPr>
        </p:sp>
        <p:sp>
          <p:nvSpPr>
            <p:cNvPr name="TextBox 7" id="7"/>
            <p:cNvSpPr txBox="true"/>
            <p:nvPr/>
          </p:nvSpPr>
          <p:spPr>
            <a:xfrm>
              <a:off x="0" y="-38100"/>
              <a:ext cx="1003868" cy="943124"/>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0">
            <a:off x="0" y="6850737"/>
            <a:ext cx="3811562" cy="3436263"/>
            <a:chOff x="0" y="0"/>
            <a:chExt cx="1003868" cy="905024"/>
          </a:xfrm>
        </p:grpSpPr>
        <p:sp>
          <p:nvSpPr>
            <p:cNvPr name="Freeform 9" id="9"/>
            <p:cNvSpPr/>
            <p:nvPr/>
          </p:nvSpPr>
          <p:spPr>
            <a:xfrm flipH="false" flipV="false" rot="0">
              <a:off x="0" y="0"/>
              <a:ext cx="1003868" cy="905024"/>
            </a:xfrm>
            <a:custGeom>
              <a:avLst/>
              <a:gdLst/>
              <a:ahLst/>
              <a:cxnLst/>
              <a:rect r="r" b="b" t="t" l="l"/>
              <a:pathLst>
                <a:path h="905024" w="1003868">
                  <a:moveTo>
                    <a:pt x="0" y="0"/>
                  </a:moveTo>
                  <a:lnTo>
                    <a:pt x="1003868" y="0"/>
                  </a:lnTo>
                  <a:lnTo>
                    <a:pt x="1003868" y="905024"/>
                  </a:lnTo>
                  <a:lnTo>
                    <a:pt x="0" y="905024"/>
                  </a:lnTo>
                  <a:close/>
                </a:path>
              </a:pathLst>
            </a:custGeom>
            <a:solidFill>
              <a:srgbClr val="5864A6"/>
            </a:solidFill>
          </p:spPr>
        </p:sp>
        <p:sp>
          <p:nvSpPr>
            <p:cNvPr name="TextBox 10" id="10"/>
            <p:cNvSpPr txBox="true"/>
            <p:nvPr/>
          </p:nvSpPr>
          <p:spPr>
            <a:xfrm>
              <a:off x="0" y="-38100"/>
              <a:ext cx="1003868" cy="943124"/>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0">
            <a:off x="14463907" y="6850737"/>
            <a:ext cx="3811562" cy="3436263"/>
            <a:chOff x="0" y="0"/>
            <a:chExt cx="1003868" cy="905024"/>
          </a:xfrm>
        </p:grpSpPr>
        <p:sp>
          <p:nvSpPr>
            <p:cNvPr name="Freeform 12" id="12"/>
            <p:cNvSpPr/>
            <p:nvPr/>
          </p:nvSpPr>
          <p:spPr>
            <a:xfrm flipH="false" flipV="false" rot="0">
              <a:off x="0" y="0"/>
              <a:ext cx="1003868" cy="905024"/>
            </a:xfrm>
            <a:custGeom>
              <a:avLst/>
              <a:gdLst/>
              <a:ahLst/>
              <a:cxnLst/>
              <a:rect r="r" b="b" t="t" l="l"/>
              <a:pathLst>
                <a:path h="905024" w="1003868">
                  <a:moveTo>
                    <a:pt x="0" y="0"/>
                  </a:moveTo>
                  <a:lnTo>
                    <a:pt x="1003868" y="0"/>
                  </a:lnTo>
                  <a:lnTo>
                    <a:pt x="1003868" y="905024"/>
                  </a:lnTo>
                  <a:lnTo>
                    <a:pt x="0" y="905024"/>
                  </a:lnTo>
                  <a:close/>
                </a:path>
              </a:pathLst>
            </a:custGeom>
            <a:solidFill>
              <a:srgbClr val="8091F2"/>
            </a:solidFill>
          </p:spPr>
        </p:sp>
        <p:sp>
          <p:nvSpPr>
            <p:cNvPr name="TextBox 13" id="13"/>
            <p:cNvSpPr txBox="true"/>
            <p:nvPr/>
          </p:nvSpPr>
          <p:spPr>
            <a:xfrm>
              <a:off x="0" y="-38100"/>
              <a:ext cx="1003868" cy="943124"/>
            </a:xfrm>
            <a:prstGeom prst="rect">
              <a:avLst/>
            </a:prstGeom>
          </p:spPr>
          <p:txBody>
            <a:bodyPr anchor="ctr" rtlCol="false" tIns="50800" lIns="50800" bIns="50800" rIns="50800"/>
            <a:lstStyle/>
            <a:p>
              <a:pPr algn="ctr">
                <a:lnSpc>
                  <a:spcPts val="2659"/>
                </a:lnSpc>
              </a:pPr>
            </a:p>
          </p:txBody>
        </p:sp>
      </p:grpSp>
      <p:grpSp>
        <p:nvGrpSpPr>
          <p:cNvPr name="Group 14" id="14"/>
          <p:cNvGrpSpPr/>
          <p:nvPr/>
        </p:nvGrpSpPr>
        <p:grpSpPr>
          <a:xfrm rot="0">
            <a:off x="0" y="0"/>
            <a:ext cx="3363110" cy="3039341"/>
            <a:chOff x="0" y="0"/>
            <a:chExt cx="885757" cy="800485"/>
          </a:xfrm>
        </p:grpSpPr>
        <p:sp>
          <p:nvSpPr>
            <p:cNvPr name="Freeform 15" id="15"/>
            <p:cNvSpPr/>
            <p:nvPr/>
          </p:nvSpPr>
          <p:spPr>
            <a:xfrm flipH="false" flipV="false" rot="0">
              <a:off x="0" y="0"/>
              <a:ext cx="885757" cy="800485"/>
            </a:xfrm>
            <a:custGeom>
              <a:avLst/>
              <a:gdLst/>
              <a:ahLst/>
              <a:cxnLst/>
              <a:rect r="r" b="b" t="t" l="l"/>
              <a:pathLst>
                <a:path h="800485" w="885757">
                  <a:moveTo>
                    <a:pt x="0" y="0"/>
                  </a:moveTo>
                  <a:lnTo>
                    <a:pt x="885757" y="0"/>
                  </a:lnTo>
                  <a:lnTo>
                    <a:pt x="885757" y="800485"/>
                  </a:lnTo>
                  <a:lnTo>
                    <a:pt x="0" y="800485"/>
                  </a:lnTo>
                  <a:close/>
                </a:path>
              </a:pathLst>
            </a:custGeom>
            <a:solidFill>
              <a:srgbClr val="FFFFFF"/>
            </a:solidFill>
          </p:spPr>
        </p:sp>
        <p:sp>
          <p:nvSpPr>
            <p:cNvPr name="TextBox 16" id="16"/>
            <p:cNvSpPr txBox="true"/>
            <p:nvPr/>
          </p:nvSpPr>
          <p:spPr>
            <a:xfrm>
              <a:off x="0" y="-38100"/>
              <a:ext cx="885757" cy="838585"/>
            </a:xfrm>
            <a:prstGeom prst="rect">
              <a:avLst/>
            </a:prstGeom>
          </p:spPr>
          <p:txBody>
            <a:bodyPr anchor="ctr" rtlCol="false" tIns="50800" lIns="50800" bIns="50800" rIns="50800"/>
            <a:lstStyle/>
            <a:p>
              <a:pPr algn="ctr">
                <a:lnSpc>
                  <a:spcPts val="2659"/>
                </a:lnSpc>
              </a:pPr>
            </a:p>
          </p:txBody>
        </p:sp>
      </p:grpSp>
      <p:grpSp>
        <p:nvGrpSpPr>
          <p:cNvPr name="Group 17" id="17"/>
          <p:cNvGrpSpPr/>
          <p:nvPr/>
        </p:nvGrpSpPr>
        <p:grpSpPr>
          <a:xfrm rot="0">
            <a:off x="0" y="7247659"/>
            <a:ext cx="3363110" cy="3039341"/>
            <a:chOff x="0" y="0"/>
            <a:chExt cx="885757" cy="800485"/>
          </a:xfrm>
        </p:grpSpPr>
        <p:sp>
          <p:nvSpPr>
            <p:cNvPr name="Freeform 18" id="18"/>
            <p:cNvSpPr/>
            <p:nvPr/>
          </p:nvSpPr>
          <p:spPr>
            <a:xfrm flipH="false" flipV="false" rot="0">
              <a:off x="0" y="0"/>
              <a:ext cx="885757" cy="800485"/>
            </a:xfrm>
            <a:custGeom>
              <a:avLst/>
              <a:gdLst/>
              <a:ahLst/>
              <a:cxnLst/>
              <a:rect r="r" b="b" t="t" l="l"/>
              <a:pathLst>
                <a:path h="800485" w="885757">
                  <a:moveTo>
                    <a:pt x="0" y="0"/>
                  </a:moveTo>
                  <a:lnTo>
                    <a:pt x="885757" y="0"/>
                  </a:lnTo>
                  <a:lnTo>
                    <a:pt x="885757" y="800485"/>
                  </a:lnTo>
                  <a:lnTo>
                    <a:pt x="0" y="800485"/>
                  </a:lnTo>
                  <a:close/>
                </a:path>
              </a:pathLst>
            </a:custGeom>
            <a:solidFill>
              <a:srgbClr val="FFFFFF"/>
            </a:solidFill>
          </p:spPr>
        </p:sp>
        <p:sp>
          <p:nvSpPr>
            <p:cNvPr name="TextBox 19" id="19"/>
            <p:cNvSpPr txBox="true"/>
            <p:nvPr/>
          </p:nvSpPr>
          <p:spPr>
            <a:xfrm>
              <a:off x="0" y="-38100"/>
              <a:ext cx="885757" cy="838585"/>
            </a:xfrm>
            <a:prstGeom prst="rect">
              <a:avLst/>
            </a:prstGeom>
          </p:spPr>
          <p:txBody>
            <a:bodyPr anchor="ctr" rtlCol="false" tIns="50800" lIns="50800" bIns="50800" rIns="50800"/>
            <a:lstStyle/>
            <a:p>
              <a:pPr algn="ctr">
                <a:lnSpc>
                  <a:spcPts val="2659"/>
                </a:lnSpc>
              </a:pPr>
            </a:p>
          </p:txBody>
        </p:sp>
      </p:grpSp>
      <p:grpSp>
        <p:nvGrpSpPr>
          <p:cNvPr name="Group 20" id="20"/>
          <p:cNvGrpSpPr/>
          <p:nvPr/>
        </p:nvGrpSpPr>
        <p:grpSpPr>
          <a:xfrm rot="0">
            <a:off x="14912358" y="7247659"/>
            <a:ext cx="3363110" cy="3039341"/>
            <a:chOff x="0" y="0"/>
            <a:chExt cx="885757" cy="800485"/>
          </a:xfrm>
        </p:grpSpPr>
        <p:sp>
          <p:nvSpPr>
            <p:cNvPr name="Freeform 21" id="21"/>
            <p:cNvSpPr/>
            <p:nvPr/>
          </p:nvSpPr>
          <p:spPr>
            <a:xfrm flipH="false" flipV="false" rot="0">
              <a:off x="0" y="0"/>
              <a:ext cx="885757" cy="800485"/>
            </a:xfrm>
            <a:custGeom>
              <a:avLst/>
              <a:gdLst/>
              <a:ahLst/>
              <a:cxnLst/>
              <a:rect r="r" b="b" t="t" l="l"/>
              <a:pathLst>
                <a:path h="800485" w="885757">
                  <a:moveTo>
                    <a:pt x="0" y="0"/>
                  </a:moveTo>
                  <a:lnTo>
                    <a:pt x="885757" y="0"/>
                  </a:lnTo>
                  <a:lnTo>
                    <a:pt x="885757" y="800485"/>
                  </a:lnTo>
                  <a:lnTo>
                    <a:pt x="0" y="800485"/>
                  </a:lnTo>
                  <a:close/>
                </a:path>
              </a:pathLst>
            </a:custGeom>
            <a:solidFill>
              <a:srgbClr val="FFFFFF"/>
            </a:solidFill>
          </p:spPr>
        </p:sp>
        <p:sp>
          <p:nvSpPr>
            <p:cNvPr name="TextBox 22" id="22"/>
            <p:cNvSpPr txBox="true"/>
            <p:nvPr/>
          </p:nvSpPr>
          <p:spPr>
            <a:xfrm>
              <a:off x="0" y="-38100"/>
              <a:ext cx="885757" cy="838585"/>
            </a:xfrm>
            <a:prstGeom prst="rect">
              <a:avLst/>
            </a:prstGeom>
          </p:spPr>
          <p:txBody>
            <a:bodyPr anchor="ctr" rtlCol="false" tIns="50800" lIns="50800" bIns="50800" rIns="50800"/>
            <a:lstStyle/>
            <a:p>
              <a:pPr algn="ctr">
                <a:lnSpc>
                  <a:spcPts val="2659"/>
                </a:lnSpc>
              </a:pPr>
            </a:p>
          </p:txBody>
        </p:sp>
      </p:grpSp>
      <p:grpSp>
        <p:nvGrpSpPr>
          <p:cNvPr name="Group 23" id="23"/>
          <p:cNvGrpSpPr/>
          <p:nvPr/>
        </p:nvGrpSpPr>
        <p:grpSpPr>
          <a:xfrm rot="0">
            <a:off x="14921883" y="0"/>
            <a:ext cx="3366117" cy="3039341"/>
            <a:chOff x="0" y="0"/>
            <a:chExt cx="886549" cy="800485"/>
          </a:xfrm>
        </p:grpSpPr>
        <p:sp>
          <p:nvSpPr>
            <p:cNvPr name="Freeform 24" id="24"/>
            <p:cNvSpPr/>
            <p:nvPr/>
          </p:nvSpPr>
          <p:spPr>
            <a:xfrm flipH="false" flipV="false" rot="0">
              <a:off x="0" y="0"/>
              <a:ext cx="886549" cy="800485"/>
            </a:xfrm>
            <a:custGeom>
              <a:avLst/>
              <a:gdLst/>
              <a:ahLst/>
              <a:cxnLst/>
              <a:rect r="r" b="b" t="t" l="l"/>
              <a:pathLst>
                <a:path h="800485" w="886549">
                  <a:moveTo>
                    <a:pt x="0" y="0"/>
                  </a:moveTo>
                  <a:lnTo>
                    <a:pt x="886549" y="0"/>
                  </a:lnTo>
                  <a:lnTo>
                    <a:pt x="886549" y="800485"/>
                  </a:lnTo>
                  <a:lnTo>
                    <a:pt x="0" y="800485"/>
                  </a:lnTo>
                  <a:close/>
                </a:path>
              </a:pathLst>
            </a:custGeom>
            <a:solidFill>
              <a:srgbClr val="FFFFFF"/>
            </a:solidFill>
          </p:spPr>
        </p:sp>
        <p:sp>
          <p:nvSpPr>
            <p:cNvPr name="TextBox 25" id="25"/>
            <p:cNvSpPr txBox="true"/>
            <p:nvPr/>
          </p:nvSpPr>
          <p:spPr>
            <a:xfrm>
              <a:off x="0" y="-38100"/>
              <a:ext cx="886549" cy="838585"/>
            </a:xfrm>
            <a:prstGeom prst="rect">
              <a:avLst/>
            </a:prstGeom>
          </p:spPr>
          <p:txBody>
            <a:bodyPr anchor="ctr" rtlCol="false" tIns="50800" lIns="50800" bIns="50800" rIns="50800"/>
            <a:lstStyle/>
            <a:p>
              <a:pPr algn="ctr">
                <a:lnSpc>
                  <a:spcPts val="2659"/>
                </a:lnSpc>
              </a:pPr>
            </a:p>
          </p:txBody>
        </p:sp>
      </p:grpSp>
      <p:sp>
        <p:nvSpPr>
          <p:cNvPr name="TextBox 26" id="26"/>
          <p:cNvSpPr txBox="true"/>
          <p:nvPr/>
        </p:nvSpPr>
        <p:spPr>
          <a:xfrm rot="0">
            <a:off x="7830277" y="2524720"/>
            <a:ext cx="2627447" cy="1642110"/>
          </a:xfrm>
          <a:prstGeom prst="rect">
            <a:avLst/>
          </a:prstGeom>
        </p:spPr>
        <p:txBody>
          <a:bodyPr anchor="t" rtlCol="false" tIns="0" lIns="0" bIns="0" rIns="0">
            <a:spAutoFit/>
          </a:bodyPr>
          <a:lstStyle/>
          <a:p>
            <a:pPr algn="ctr" marL="0" indent="0" lvl="0">
              <a:lnSpc>
                <a:spcPts val="13439"/>
              </a:lnSpc>
              <a:spcBef>
                <a:spcPct val="0"/>
              </a:spcBef>
            </a:pPr>
            <a:r>
              <a:rPr lang="en-US" sz="9600">
                <a:solidFill>
                  <a:srgbClr val="000000"/>
                </a:solidFill>
                <a:latin typeface="Cerebri"/>
                <a:ea typeface="Cerebri"/>
                <a:cs typeface="Cerebri"/>
                <a:sym typeface="Cerebri"/>
              </a:rPr>
              <a:t>(Q1)</a:t>
            </a:r>
          </a:p>
        </p:txBody>
      </p:sp>
      <p:sp>
        <p:nvSpPr>
          <p:cNvPr name="TextBox 27" id="27"/>
          <p:cNvSpPr txBox="true"/>
          <p:nvPr/>
        </p:nvSpPr>
        <p:spPr>
          <a:xfrm rot="0">
            <a:off x="4637361" y="4279622"/>
            <a:ext cx="9013278" cy="2571115"/>
          </a:xfrm>
          <a:prstGeom prst="rect">
            <a:avLst/>
          </a:prstGeom>
        </p:spPr>
        <p:txBody>
          <a:bodyPr anchor="t" rtlCol="false" tIns="0" lIns="0" bIns="0" rIns="0">
            <a:spAutoFit/>
          </a:bodyPr>
          <a:lstStyle/>
          <a:p>
            <a:pPr algn="l" marL="0" indent="0" lvl="0">
              <a:lnSpc>
                <a:spcPts val="6859"/>
              </a:lnSpc>
              <a:spcBef>
                <a:spcPct val="0"/>
              </a:spcBef>
            </a:pPr>
            <a:r>
              <a:rPr lang="en-US" sz="4899">
                <a:solidFill>
                  <a:srgbClr val="000000"/>
                </a:solidFill>
                <a:latin typeface="Cerebri"/>
                <a:ea typeface="Cerebri"/>
                <a:cs typeface="Cerebri"/>
                <a:sym typeface="Cerebri"/>
              </a:rPr>
              <a:t>After opening the Calendar tab, where do you click to schedule a new meeting?</a:t>
            </a:r>
          </a:p>
        </p:txBody>
      </p:sp>
    </p:spTree>
  </p:cSld>
  <p:clrMapOvr>
    <a:masterClrMapping/>
  </p:clrMapOvr>
</p:sld>
</file>

<file path=ppt/slides/slide3.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0" y="0"/>
            <a:ext cx="18288000" cy="155299"/>
            <a:chOff x="0" y="0"/>
            <a:chExt cx="4816593" cy="40902"/>
          </a:xfrm>
        </p:grpSpPr>
        <p:sp>
          <p:nvSpPr>
            <p:cNvPr name="Freeform 3" id="3"/>
            <p:cNvSpPr/>
            <p:nvPr/>
          </p:nvSpPr>
          <p:spPr>
            <a:xfrm flipH="false" flipV="false" rot="0">
              <a:off x="0" y="0"/>
              <a:ext cx="4816592" cy="40902"/>
            </a:xfrm>
            <a:custGeom>
              <a:avLst/>
              <a:gdLst/>
              <a:ahLst/>
              <a:cxnLst/>
              <a:rect r="r" b="b" t="t" l="l"/>
              <a:pathLst>
                <a:path h="40902" w="4816592">
                  <a:moveTo>
                    <a:pt x="0" y="0"/>
                  </a:moveTo>
                  <a:lnTo>
                    <a:pt x="4816592" y="0"/>
                  </a:lnTo>
                  <a:lnTo>
                    <a:pt x="4816592" y="40902"/>
                  </a:lnTo>
                  <a:lnTo>
                    <a:pt x="0" y="40902"/>
                  </a:lnTo>
                  <a:close/>
                </a:path>
              </a:pathLst>
            </a:custGeom>
            <a:gradFill rotWithShape="true">
              <a:gsLst>
                <a:gs pos="0">
                  <a:srgbClr val="5864A6">
                    <a:alpha val="100000"/>
                  </a:srgbClr>
                </a:gs>
                <a:gs pos="50000">
                  <a:srgbClr val="4E5FBF">
                    <a:alpha val="100000"/>
                  </a:srgbClr>
                </a:gs>
                <a:gs pos="100000">
                  <a:srgbClr val="8091F2">
                    <a:alpha val="100000"/>
                  </a:srgbClr>
                </a:gs>
              </a:gsLst>
              <a:lin ang="0"/>
            </a:gradFill>
          </p:spPr>
        </p:sp>
        <p:sp>
          <p:nvSpPr>
            <p:cNvPr name="TextBox 4" id="4"/>
            <p:cNvSpPr txBox="true"/>
            <p:nvPr/>
          </p:nvSpPr>
          <p:spPr>
            <a:xfrm>
              <a:off x="0" y="-38100"/>
              <a:ext cx="4816593" cy="79002"/>
            </a:xfrm>
            <a:prstGeom prst="rect">
              <a:avLst/>
            </a:prstGeom>
          </p:spPr>
          <p:txBody>
            <a:bodyPr anchor="ctr" rtlCol="false" tIns="50800" lIns="50800" bIns="50800" rIns="50800"/>
            <a:lstStyle/>
            <a:p>
              <a:pPr algn="ctr">
                <a:lnSpc>
                  <a:spcPts val="2659"/>
                </a:lnSpc>
              </a:pPr>
            </a:p>
          </p:txBody>
        </p:sp>
      </p:grpSp>
      <p:sp>
        <p:nvSpPr>
          <p:cNvPr name="TextBox 5" id="5"/>
          <p:cNvSpPr txBox="true"/>
          <p:nvPr/>
        </p:nvSpPr>
        <p:spPr>
          <a:xfrm rot="0">
            <a:off x="247977" y="152867"/>
            <a:ext cx="15469435" cy="613410"/>
          </a:xfrm>
          <a:prstGeom prst="rect">
            <a:avLst/>
          </a:prstGeom>
        </p:spPr>
        <p:txBody>
          <a:bodyPr anchor="t" rtlCol="false" tIns="0" lIns="0" bIns="0" rIns="0">
            <a:spAutoFit/>
          </a:bodyPr>
          <a:lstStyle/>
          <a:p>
            <a:pPr algn="l" marL="0" indent="0" lvl="0">
              <a:lnSpc>
                <a:spcPts val="5040"/>
              </a:lnSpc>
              <a:spcBef>
                <a:spcPct val="0"/>
              </a:spcBef>
            </a:pPr>
            <a:r>
              <a:rPr lang="en-US" b="true" sz="3600">
                <a:solidFill>
                  <a:srgbClr val="000000"/>
                </a:solidFill>
                <a:latin typeface="Cerebri Medium"/>
                <a:ea typeface="Cerebri Medium"/>
                <a:cs typeface="Cerebri Medium"/>
                <a:sym typeface="Cerebri Medium"/>
              </a:rPr>
              <a:t>Survey Instructions for Poll Everywhere</a:t>
            </a:r>
          </a:p>
        </p:txBody>
      </p:sp>
      <p:sp>
        <p:nvSpPr>
          <p:cNvPr name="TextBox 6" id="6"/>
          <p:cNvSpPr txBox="true"/>
          <p:nvPr/>
        </p:nvSpPr>
        <p:spPr>
          <a:xfrm rot="0">
            <a:off x="247977" y="952500"/>
            <a:ext cx="15260057" cy="7023102"/>
          </a:xfrm>
          <a:prstGeom prst="rect">
            <a:avLst/>
          </a:prstGeom>
        </p:spPr>
        <p:txBody>
          <a:bodyPr anchor="t" rtlCol="false" tIns="0" lIns="0" bIns="0" rIns="0">
            <a:spAutoFit/>
          </a:bodyPr>
          <a:lstStyle/>
          <a:p>
            <a:pPr algn="just">
              <a:lnSpc>
                <a:spcPts val="5599"/>
              </a:lnSpc>
            </a:pPr>
            <a:r>
              <a:rPr lang="en-US" sz="3999">
                <a:solidFill>
                  <a:srgbClr val="000000"/>
                </a:solidFill>
                <a:latin typeface="Cerebri"/>
                <a:ea typeface="Cerebri"/>
                <a:cs typeface="Cerebri"/>
                <a:sym typeface="Cerebri"/>
              </a:rPr>
              <a:t>1. Open the Poll Everywhere link from the email that was sent to you prior to this session (PollEv.com/staffdevelopment624)</a:t>
            </a:r>
          </a:p>
          <a:p>
            <a:pPr algn="just">
              <a:lnSpc>
                <a:spcPts val="5599"/>
              </a:lnSpc>
            </a:pPr>
          </a:p>
          <a:p>
            <a:pPr algn="just">
              <a:lnSpc>
                <a:spcPts val="5599"/>
              </a:lnSpc>
            </a:pPr>
            <a:r>
              <a:rPr lang="en-US" sz="3999">
                <a:solidFill>
                  <a:srgbClr val="000000"/>
                </a:solidFill>
                <a:latin typeface="Cerebri"/>
                <a:ea typeface="Cerebri"/>
                <a:cs typeface="Cerebri"/>
                <a:sym typeface="Cerebri"/>
              </a:rPr>
              <a:t>2. Click “Start survey”</a:t>
            </a:r>
          </a:p>
          <a:p>
            <a:pPr algn="just">
              <a:lnSpc>
                <a:spcPts val="5599"/>
              </a:lnSpc>
            </a:pPr>
          </a:p>
          <a:p>
            <a:pPr algn="just">
              <a:lnSpc>
                <a:spcPts val="5599"/>
              </a:lnSpc>
            </a:pPr>
            <a:r>
              <a:rPr lang="en-US" sz="3999">
                <a:solidFill>
                  <a:srgbClr val="000000"/>
                </a:solidFill>
                <a:latin typeface="Cerebri"/>
                <a:ea typeface="Cerebri"/>
                <a:cs typeface="Cerebri"/>
                <a:sym typeface="Cerebri"/>
              </a:rPr>
              <a:t>3. </a:t>
            </a:r>
            <a:r>
              <a:rPr lang="en-US" sz="3999">
                <a:solidFill>
                  <a:srgbClr val="000000"/>
                </a:solidFill>
                <a:latin typeface="Cerebri"/>
                <a:ea typeface="Cerebri"/>
                <a:cs typeface="Cerebri"/>
                <a:sym typeface="Cerebri"/>
              </a:rPr>
              <a:t>Answer all the questions honestly and to the best of your ability.  Remember that all answers are anonymous!</a:t>
            </a:r>
          </a:p>
          <a:p>
            <a:pPr algn="just">
              <a:lnSpc>
                <a:spcPts val="5599"/>
              </a:lnSpc>
            </a:pPr>
          </a:p>
          <a:p>
            <a:pPr algn="just">
              <a:lnSpc>
                <a:spcPts val="5599"/>
              </a:lnSpc>
              <a:spcBef>
                <a:spcPct val="0"/>
              </a:spcBef>
            </a:pPr>
            <a:r>
              <a:rPr lang="en-US" sz="3999">
                <a:solidFill>
                  <a:srgbClr val="000000"/>
                </a:solidFill>
                <a:latin typeface="Cerebri"/>
                <a:ea typeface="Cerebri"/>
                <a:cs typeface="Cerebri"/>
                <a:sym typeface="Cerebri"/>
              </a:rPr>
              <a:t>4. </a:t>
            </a:r>
            <a:r>
              <a:rPr lang="en-US" sz="3999">
                <a:solidFill>
                  <a:srgbClr val="000000"/>
                </a:solidFill>
                <a:latin typeface="Cerebri"/>
                <a:ea typeface="Cerebri"/>
                <a:cs typeface="Cerebri"/>
                <a:sym typeface="Cerebri"/>
              </a:rPr>
              <a:t>When you have answered all of the questions, click “Submit survey” at the bottom of the page</a:t>
            </a:r>
          </a:p>
        </p:txBody>
      </p:sp>
    </p:spTree>
  </p:cSld>
  <p:clrMapOvr>
    <a:masterClrMapping/>
  </p:clrMapOvr>
</p:sld>
</file>

<file path=ppt/slides/slide3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9848850"/>
            <a:ext cx="18288000" cy="438150"/>
            <a:chOff x="0" y="0"/>
            <a:chExt cx="4816593" cy="115398"/>
          </a:xfrm>
        </p:grpSpPr>
        <p:sp>
          <p:nvSpPr>
            <p:cNvPr name="Freeform 3" id="3"/>
            <p:cNvSpPr/>
            <p:nvPr/>
          </p:nvSpPr>
          <p:spPr>
            <a:xfrm flipH="false" flipV="false" rot="0">
              <a:off x="0" y="0"/>
              <a:ext cx="4816592" cy="115398"/>
            </a:xfrm>
            <a:custGeom>
              <a:avLst/>
              <a:gdLst/>
              <a:ahLst/>
              <a:cxnLst/>
              <a:rect r="r" b="b" t="t" l="l"/>
              <a:pathLst>
                <a:path h="115398" w="4816592">
                  <a:moveTo>
                    <a:pt x="0" y="0"/>
                  </a:moveTo>
                  <a:lnTo>
                    <a:pt x="4816592" y="0"/>
                  </a:lnTo>
                  <a:lnTo>
                    <a:pt x="4816592" y="115398"/>
                  </a:lnTo>
                  <a:lnTo>
                    <a:pt x="0" y="115398"/>
                  </a:lnTo>
                  <a:close/>
                </a:path>
              </a:pathLst>
            </a:custGeom>
            <a:gradFill rotWithShape="true">
              <a:gsLst>
                <a:gs pos="0">
                  <a:srgbClr val="5864A6">
                    <a:alpha val="100000"/>
                  </a:srgbClr>
                </a:gs>
                <a:gs pos="50000">
                  <a:srgbClr val="4E5FBF">
                    <a:alpha val="100000"/>
                  </a:srgbClr>
                </a:gs>
                <a:gs pos="100000">
                  <a:srgbClr val="8091F2">
                    <a:alpha val="100000"/>
                  </a:srgbClr>
                </a:gs>
              </a:gsLst>
              <a:lin ang="0"/>
            </a:gradFill>
          </p:spPr>
        </p:sp>
        <p:sp>
          <p:nvSpPr>
            <p:cNvPr name="TextBox 4" id="4"/>
            <p:cNvSpPr txBox="true"/>
            <p:nvPr/>
          </p:nvSpPr>
          <p:spPr>
            <a:xfrm>
              <a:off x="0" y="-38100"/>
              <a:ext cx="4816593" cy="153498"/>
            </a:xfrm>
            <a:prstGeom prst="rect">
              <a:avLst/>
            </a:prstGeom>
          </p:spPr>
          <p:txBody>
            <a:bodyPr anchor="ctr" rtlCol="false" tIns="50800" lIns="50800" bIns="50800" rIns="50800"/>
            <a:lstStyle/>
            <a:p>
              <a:pPr algn="ctr">
                <a:lnSpc>
                  <a:spcPts val="2659"/>
                </a:lnSpc>
              </a:pPr>
            </a:p>
          </p:txBody>
        </p:sp>
      </p:grpSp>
      <p:sp>
        <p:nvSpPr>
          <p:cNvPr name="Freeform 5" id="5"/>
          <p:cNvSpPr/>
          <p:nvPr/>
        </p:nvSpPr>
        <p:spPr>
          <a:xfrm flipH="false" flipV="false" rot="0">
            <a:off x="0" y="0"/>
            <a:ext cx="18288000" cy="9848850"/>
          </a:xfrm>
          <a:custGeom>
            <a:avLst/>
            <a:gdLst/>
            <a:ahLst/>
            <a:cxnLst/>
            <a:rect r="r" b="b" t="t" l="l"/>
            <a:pathLst>
              <a:path h="9848850" w="18288000">
                <a:moveTo>
                  <a:pt x="0" y="0"/>
                </a:moveTo>
                <a:lnTo>
                  <a:pt x="18288000" y="0"/>
                </a:lnTo>
                <a:lnTo>
                  <a:pt x="18288000" y="9848850"/>
                </a:lnTo>
                <a:lnTo>
                  <a:pt x="0" y="9848850"/>
                </a:lnTo>
                <a:lnTo>
                  <a:pt x="0" y="0"/>
                </a:lnTo>
                <a:close/>
              </a:path>
            </a:pathLst>
          </a:custGeom>
          <a:blipFill>
            <a:blip r:embed="rId2"/>
            <a:stretch>
              <a:fillRect l="0" t="0" r="0" b="0"/>
            </a:stretch>
          </a:blipFill>
        </p:spPr>
      </p:sp>
      <p:sp>
        <p:nvSpPr>
          <p:cNvPr name="Freeform 6" id="6"/>
          <p:cNvSpPr/>
          <p:nvPr/>
        </p:nvSpPr>
        <p:spPr>
          <a:xfrm flipH="false" flipV="false" rot="0">
            <a:off x="14258432" y="1395716"/>
            <a:ext cx="2113810" cy="840969"/>
          </a:xfrm>
          <a:custGeom>
            <a:avLst/>
            <a:gdLst/>
            <a:ahLst/>
            <a:cxnLst/>
            <a:rect r="r" b="b" t="t" l="l"/>
            <a:pathLst>
              <a:path h="840969" w="2113810">
                <a:moveTo>
                  <a:pt x="0" y="0"/>
                </a:moveTo>
                <a:lnTo>
                  <a:pt x="2113810" y="0"/>
                </a:lnTo>
                <a:lnTo>
                  <a:pt x="2113810" y="840969"/>
                </a:lnTo>
                <a:lnTo>
                  <a:pt x="0" y="840969"/>
                </a:lnTo>
                <a:lnTo>
                  <a:pt x="0" y="0"/>
                </a:lnTo>
                <a:close/>
              </a:path>
            </a:pathLst>
          </a:custGeom>
          <a:blipFill>
            <a:blip r:embed="rId3"/>
            <a:stretch>
              <a:fillRect l="-437099" t="-1092756" r="-212966" b="-692567"/>
            </a:stretch>
          </a:blipFill>
          <a:ln w="190500" cap="sq">
            <a:solidFill>
              <a:srgbClr val="E5231D"/>
            </a:solidFill>
            <a:prstDash val="solid"/>
            <a:miter/>
          </a:ln>
        </p:spPr>
      </p:sp>
    </p:spTree>
  </p:cSld>
  <p:clrMapOvr>
    <a:masterClrMapping/>
  </p:clrMapOvr>
</p:sld>
</file>

<file path=ppt/slides/slide31.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0" y="0"/>
            <a:ext cx="3811562" cy="3436263"/>
            <a:chOff x="0" y="0"/>
            <a:chExt cx="1003868" cy="905024"/>
          </a:xfrm>
        </p:grpSpPr>
        <p:sp>
          <p:nvSpPr>
            <p:cNvPr name="Freeform 3" id="3"/>
            <p:cNvSpPr/>
            <p:nvPr/>
          </p:nvSpPr>
          <p:spPr>
            <a:xfrm flipH="false" flipV="false" rot="0">
              <a:off x="0" y="0"/>
              <a:ext cx="1003868" cy="905024"/>
            </a:xfrm>
            <a:custGeom>
              <a:avLst/>
              <a:gdLst/>
              <a:ahLst/>
              <a:cxnLst/>
              <a:rect r="r" b="b" t="t" l="l"/>
              <a:pathLst>
                <a:path h="905024" w="1003868">
                  <a:moveTo>
                    <a:pt x="0" y="0"/>
                  </a:moveTo>
                  <a:lnTo>
                    <a:pt x="1003868" y="0"/>
                  </a:lnTo>
                  <a:lnTo>
                    <a:pt x="1003868" y="905024"/>
                  </a:lnTo>
                  <a:lnTo>
                    <a:pt x="0" y="905024"/>
                  </a:lnTo>
                  <a:close/>
                </a:path>
              </a:pathLst>
            </a:custGeom>
            <a:solidFill>
              <a:srgbClr val="8091F2"/>
            </a:solidFill>
          </p:spPr>
        </p:sp>
        <p:sp>
          <p:nvSpPr>
            <p:cNvPr name="TextBox 4" id="4"/>
            <p:cNvSpPr txBox="true"/>
            <p:nvPr/>
          </p:nvSpPr>
          <p:spPr>
            <a:xfrm>
              <a:off x="0" y="-38100"/>
              <a:ext cx="1003868" cy="943124"/>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14476438" y="0"/>
            <a:ext cx="3811562" cy="3436263"/>
            <a:chOff x="0" y="0"/>
            <a:chExt cx="1003868" cy="905024"/>
          </a:xfrm>
        </p:grpSpPr>
        <p:sp>
          <p:nvSpPr>
            <p:cNvPr name="Freeform 6" id="6"/>
            <p:cNvSpPr/>
            <p:nvPr/>
          </p:nvSpPr>
          <p:spPr>
            <a:xfrm flipH="false" flipV="false" rot="0">
              <a:off x="0" y="0"/>
              <a:ext cx="1003868" cy="905024"/>
            </a:xfrm>
            <a:custGeom>
              <a:avLst/>
              <a:gdLst/>
              <a:ahLst/>
              <a:cxnLst/>
              <a:rect r="r" b="b" t="t" l="l"/>
              <a:pathLst>
                <a:path h="905024" w="1003868">
                  <a:moveTo>
                    <a:pt x="0" y="0"/>
                  </a:moveTo>
                  <a:lnTo>
                    <a:pt x="1003868" y="0"/>
                  </a:lnTo>
                  <a:lnTo>
                    <a:pt x="1003868" y="905024"/>
                  </a:lnTo>
                  <a:lnTo>
                    <a:pt x="0" y="905024"/>
                  </a:lnTo>
                  <a:close/>
                </a:path>
              </a:pathLst>
            </a:custGeom>
            <a:solidFill>
              <a:srgbClr val="4E5FBF"/>
            </a:solidFill>
          </p:spPr>
        </p:sp>
        <p:sp>
          <p:nvSpPr>
            <p:cNvPr name="TextBox 7" id="7"/>
            <p:cNvSpPr txBox="true"/>
            <p:nvPr/>
          </p:nvSpPr>
          <p:spPr>
            <a:xfrm>
              <a:off x="0" y="-38100"/>
              <a:ext cx="1003868" cy="943124"/>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0">
            <a:off x="0" y="6850737"/>
            <a:ext cx="3811562" cy="3436263"/>
            <a:chOff x="0" y="0"/>
            <a:chExt cx="1003868" cy="905024"/>
          </a:xfrm>
        </p:grpSpPr>
        <p:sp>
          <p:nvSpPr>
            <p:cNvPr name="Freeform 9" id="9"/>
            <p:cNvSpPr/>
            <p:nvPr/>
          </p:nvSpPr>
          <p:spPr>
            <a:xfrm flipH="false" flipV="false" rot="0">
              <a:off x="0" y="0"/>
              <a:ext cx="1003868" cy="905024"/>
            </a:xfrm>
            <a:custGeom>
              <a:avLst/>
              <a:gdLst/>
              <a:ahLst/>
              <a:cxnLst/>
              <a:rect r="r" b="b" t="t" l="l"/>
              <a:pathLst>
                <a:path h="905024" w="1003868">
                  <a:moveTo>
                    <a:pt x="0" y="0"/>
                  </a:moveTo>
                  <a:lnTo>
                    <a:pt x="1003868" y="0"/>
                  </a:lnTo>
                  <a:lnTo>
                    <a:pt x="1003868" y="905024"/>
                  </a:lnTo>
                  <a:lnTo>
                    <a:pt x="0" y="905024"/>
                  </a:lnTo>
                  <a:close/>
                </a:path>
              </a:pathLst>
            </a:custGeom>
            <a:solidFill>
              <a:srgbClr val="5864A6"/>
            </a:solidFill>
          </p:spPr>
        </p:sp>
        <p:sp>
          <p:nvSpPr>
            <p:cNvPr name="TextBox 10" id="10"/>
            <p:cNvSpPr txBox="true"/>
            <p:nvPr/>
          </p:nvSpPr>
          <p:spPr>
            <a:xfrm>
              <a:off x="0" y="-38100"/>
              <a:ext cx="1003868" cy="943124"/>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0">
            <a:off x="14463907" y="6850737"/>
            <a:ext cx="3811562" cy="3436263"/>
            <a:chOff x="0" y="0"/>
            <a:chExt cx="1003868" cy="905024"/>
          </a:xfrm>
        </p:grpSpPr>
        <p:sp>
          <p:nvSpPr>
            <p:cNvPr name="Freeform 12" id="12"/>
            <p:cNvSpPr/>
            <p:nvPr/>
          </p:nvSpPr>
          <p:spPr>
            <a:xfrm flipH="false" flipV="false" rot="0">
              <a:off x="0" y="0"/>
              <a:ext cx="1003868" cy="905024"/>
            </a:xfrm>
            <a:custGeom>
              <a:avLst/>
              <a:gdLst/>
              <a:ahLst/>
              <a:cxnLst/>
              <a:rect r="r" b="b" t="t" l="l"/>
              <a:pathLst>
                <a:path h="905024" w="1003868">
                  <a:moveTo>
                    <a:pt x="0" y="0"/>
                  </a:moveTo>
                  <a:lnTo>
                    <a:pt x="1003868" y="0"/>
                  </a:lnTo>
                  <a:lnTo>
                    <a:pt x="1003868" y="905024"/>
                  </a:lnTo>
                  <a:lnTo>
                    <a:pt x="0" y="905024"/>
                  </a:lnTo>
                  <a:close/>
                </a:path>
              </a:pathLst>
            </a:custGeom>
            <a:solidFill>
              <a:srgbClr val="8091F2"/>
            </a:solidFill>
          </p:spPr>
        </p:sp>
        <p:sp>
          <p:nvSpPr>
            <p:cNvPr name="TextBox 13" id="13"/>
            <p:cNvSpPr txBox="true"/>
            <p:nvPr/>
          </p:nvSpPr>
          <p:spPr>
            <a:xfrm>
              <a:off x="0" y="-38100"/>
              <a:ext cx="1003868" cy="943124"/>
            </a:xfrm>
            <a:prstGeom prst="rect">
              <a:avLst/>
            </a:prstGeom>
          </p:spPr>
          <p:txBody>
            <a:bodyPr anchor="ctr" rtlCol="false" tIns="50800" lIns="50800" bIns="50800" rIns="50800"/>
            <a:lstStyle/>
            <a:p>
              <a:pPr algn="ctr">
                <a:lnSpc>
                  <a:spcPts val="2659"/>
                </a:lnSpc>
              </a:pPr>
            </a:p>
          </p:txBody>
        </p:sp>
      </p:grpSp>
      <p:grpSp>
        <p:nvGrpSpPr>
          <p:cNvPr name="Group 14" id="14"/>
          <p:cNvGrpSpPr/>
          <p:nvPr/>
        </p:nvGrpSpPr>
        <p:grpSpPr>
          <a:xfrm rot="0">
            <a:off x="0" y="0"/>
            <a:ext cx="3363110" cy="3039341"/>
            <a:chOff x="0" y="0"/>
            <a:chExt cx="885757" cy="800485"/>
          </a:xfrm>
        </p:grpSpPr>
        <p:sp>
          <p:nvSpPr>
            <p:cNvPr name="Freeform 15" id="15"/>
            <p:cNvSpPr/>
            <p:nvPr/>
          </p:nvSpPr>
          <p:spPr>
            <a:xfrm flipH="false" flipV="false" rot="0">
              <a:off x="0" y="0"/>
              <a:ext cx="885757" cy="800485"/>
            </a:xfrm>
            <a:custGeom>
              <a:avLst/>
              <a:gdLst/>
              <a:ahLst/>
              <a:cxnLst/>
              <a:rect r="r" b="b" t="t" l="l"/>
              <a:pathLst>
                <a:path h="800485" w="885757">
                  <a:moveTo>
                    <a:pt x="0" y="0"/>
                  </a:moveTo>
                  <a:lnTo>
                    <a:pt x="885757" y="0"/>
                  </a:lnTo>
                  <a:lnTo>
                    <a:pt x="885757" y="800485"/>
                  </a:lnTo>
                  <a:lnTo>
                    <a:pt x="0" y="800485"/>
                  </a:lnTo>
                  <a:close/>
                </a:path>
              </a:pathLst>
            </a:custGeom>
            <a:solidFill>
              <a:srgbClr val="FFFFFF"/>
            </a:solidFill>
          </p:spPr>
        </p:sp>
        <p:sp>
          <p:nvSpPr>
            <p:cNvPr name="TextBox 16" id="16"/>
            <p:cNvSpPr txBox="true"/>
            <p:nvPr/>
          </p:nvSpPr>
          <p:spPr>
            <a:xfrm>
              <a:off x="0" y="-38100"/>
              <a:ext cx="885757" cy="838585"/>
            </a:xfrm>
            <a:prstGeom prst="rect">
              <a:avLst/>
            </a:prstGeom>
          </p:spPr>
          <p:txBody>
            <a:bodyPr anchor="ctr" rtlCol="false" tIns="50800" lIns="50800" bIns="50800" rIns="50800"/>
            <a:lstStyle/>
            <a:p>
              <a:pPr algn="ctr">
                <a:lnSpc>
                  <a:spcPts val="2659"/>
                </a:lnSpc>
              </a:pPr>
            </a:p>
          </p:txBody>
        </p:sp>
      </p:grpSp>
      <p:grpSp>
        <p:nvGrpSpPr>
          <p:cNvPr name="Group 17" id="17"/>
          <p:cNvGrpSpPr/>
          <p:nvPr/>
        </p:nvGrpSpPr>
        <p:grpSpPr>
          <a:xfrm rot="0">
            <a:off x="0" y="7247659"/>
            <a:ext cx="3363110" cy="3039341"/>
            <a:chOff x="0" y="0"/>
            <a:chExt cx="885757" cy="800485"/>
          </a:xfrm>
        </p:grpSpPr>
        <p:sp>
          <p:nvSpPr>
            <p:cNvPr name="Freeform 18" id="18"/>
            <p:cNvSpPr/>
            <p:nvPr/>
          </p:nvSpPr>
          <p:spPr>
            <a:xfrm flipH="false" flipV="false" rot="0">
              <a:off x="0" y="0"/>
              <a:ext cx="885757" cy="800485"/>
            </a:xfrm>
            <a:custGeom>
              <a:avLst/>
              <a:gdLst/>
              <a:ahLst/>
              <a:cxnLst/>
              <a:rect r="r" b="b" t="t" l="l"/>
              <a:pathLst>
                <a:path h="800485" w="885757">
                  <a:moveTo>
                    <a:pt x="0" y="0"/>
                  </a:moveTo>
                  <a:lnTo>
                    <a:pt x="885757" y="0"/>
                  </a:lnTo>
                  <a:lnTo>
                    <a:pt x="885757" y="800485"/>
                  </a:lnTo>
                  <a:lnTo>
                    <a:pt x="0" y="800485"/>
                  </a:lnTo>
                  <a:close/>
                </a:path>
              </a:pathLst>
            </a:custGeom>
            <a:solidFill>
              <a:srgbClr val="FFFFFF"/>
            </a:solidFill>
          </p:spPr>
        </p:sp>
        <p:sp>
          <p:nvSpPr>
            <p:cNvPr name="TextBox 19" id="19"/>
            <p:cNvSpPr txBox="true"/>
            <p:nvPr/>
          </p:nvSpPr>
          <p:spPr>
            <a:xfrm>
              <a:off x="0" y="-38100"/>
              <a:ext cx="885757" cy="838585"/>
            </a:xfrm>
            <a:prstGeom prst="rect">
              <a:avLst/>
            </a:prstGeom>
          </p:spPr>
          <p:txBody>
            <a:bodyPr anchor="ctr" rtlCol="false" tIns="50800" lIns="50800" bIns="50800" rIns="50800"/>
            <a:lstStyle/>
            <a:p>
              <a:pPr algn="ctr">
                <a:lnSpc>
                  <a:spcPts val="2659"/>
                </a:lnSpc>
              </a:pPr>
            </a:p>
          </p:txBody>
        </p:sp>
      </p:grpSp>
      <p:grpSp>
        <p:nvGrpSpPr>
          <p:cNvPr name="Group 20" id="20"/>
          <p:cNvGrpSpPr/>
          <p:nvPr/>
        </p:nvGrpSpPr>
        <p:grpSpPr>
          <a:xfrm rot="0">
            <a:off x="14912358" y="7247659"/>
            <a:ext cx="3363110" cy="3039341"/>
            <a:chOff x="0" y="0"/>
            <a:chExt cx="885757" cy="800485"/>
          </a:xfrm>
        </p:grpSpPr>
        <p:sp>
          <p:nvSpPr>
            <p:cNvPr name="Freeform 21" id="21"/>
            <p:cNvSpPr/>
            <p:nvPr/>
          </p:nvSpPr>
          <p:spPr>
            <a:xfrm flipH="false" flipV="false" rot="0">
              <a:off x="0" y="0"/>
              <a:ext cx="885757" cy="800485"/>
            </a:xfrm>
            <a:custGeom>
              <a:avLst/>
              <a:gdLst/>
              <a:ahLst/>
              <a:cxnLst/>
              <a:rect r="r" b="b" t="t" l="l"/>
              <a:pathLst>
                <a:path h="800485" w="885757">
                  <a:moveTo>
                    <a:pt x="0" y="0"/>
                  </a:moveTo>
                  <a:lnTo>
                    <a:pt x="885757" y="0"/>
                  </a:lnTo>
                  <a:lnTo>
                    <a:pt x="885757" y="800485"/>
                  </a:lnTo>
                  <a:lnTo>
                    <a:pt x="0" y="800485"/>
                  </a:lnTo>
                  <a:close/>
                </a:path>
              </a:pathLst>
            </a:custGeom>
            <a:solidFill>
              <a:srgbClr val="FFFFFF"/>
            </a:solidFill>
          </p:spPr>
        </p:sp>
        <p:sp>
          <p:nvSpPr>
            <p:cNvPr name="TextBox 22" id="22"/>
            <p:cNvSpPr txBox="true"/>
            <p:nvPr/>
          </p:nvSpPr>
          <p:spPr>
            <a:xfrm>
              <a:off x="0" y="-38100"/>
              <a:ext cx="885757" cy="838585"/>
            </a:xfrm>
            <a:prstGeom prst="rect">
              <a:avLst/>
            </a:prstGeom>
          </p:spPr>
          <p:txBody>
            <a:bodyPr anchor="ctr" rtlCol="false" tIns="50800" lIns="50800" bIns="50800" rIns="50800"/>
            <a:lstStyle/>
            <a:p>
              <a:pPr algn="ctr">
                <a:lnSpc>
                  <a:spcPts val="2659"/>
                </a:lnSpc>
              </a:pPr>
            </a:p>
          </p:txBody>
        </p:sp>
      </p:grpSp>
      <p:grpSp>
        <p:nvGrpSpPr>
          <p:cNvPr name="Group 23" id="23"/>
          <p:cNvGrpSpPr/>
          <p:nvPr/>
        </p:nvGrpSpPr>
        <p:grpSpPr>
          <a:xfrm rot="0">
            <a:off x="14921883" y="0"/>
            <a:ext cx="3366117" cy="3039341"/>
            <a:chOff x="0" y="0"/>
            <a:chExt cx="886549" cy="800485"/>
          </a:xfrm>
        </p:grpSpPr>
        <p:sp>
          <p:nvSpPr>
            <p:cNvPr name="Freeform 24" id="24"/>
            <p:cNvSpPr/>
            <p:nvPr/>
          </p:nvSpPr>
          <p:spPr>
            <a:xfrm flipH="false" flipV="false" rot="0">
              <a:off x="0" y="0"/>
              <a:ext cx="886549" cy="800485"/>
            </a:xfrm>
            <a:custGeom>
              <a:avLst/>
              <a:gdLst/>
              <a:ahLst/>
              <a:cxnLst/>
              <a:rect r="r" b="b" t="t" l="l"/>
              <a:pathLst>
                <a:path h="800485" w="886549">
                  <a:moveTo>
                    <a:pt x="0" y="0"/>
                  </a:moveTo>
                  <a:lnTo>
                    <a:pt x="886549" y="0"/>
                  </a:lnTo>
                  <a:lnTo>
                    <a:pt x="886549" y="800485"/>
                  </a:lnTo>
                  <a:lnTo>
                    <a:pt x="0" y="800485"/>
                  </a:lnTo>
                  <a:close/>
                </a:path>
              </a:pathLst>
            </a:custGeom>
            <a:solidFill>
              <a:srgbClr val="FFFFFF"/>
            </a:solidFill>
          </p:spPr>
        </p:sp>
        <p:sp>
          <p:nvSpPr>
            <p:cNvPr name="TextBox 25" id="25"/>
            <p:cNvSpPr txBox="true"/>
            <p:nvPr/>
          </p:nvSpPr>
          <p:spPr>
            <a:xfrm>
              <a:off x="0" y="-38100"/>
              <a:ext cx="886549" cy="838585"/>
            </a:xfrm>
            <a:prstGeom prst="rect">
              <a:avLst/>
            </a:prstGeom>
          </p:spPr>
          <p:txBody>
            <a:bodyPr anchor="ctr" rtlCol="false" tIns="50800" lIns="50800" bIns="50800" rIns="50800"/>
            <a:lstStyle/>
            <a:p>
              <a:pPr algn="ctr">
                <a:lnSpc>
                  <a:spcPts val="2659"/>
                </a:lnSpc>
              </a:pPr>
            </a:p>
          </p:txBody>
        </p:sp>
      </p:grpSp>
      <p:sp>
        <p:nvSpPr>
          <p:cNvPr name="TextBox 26" id="26"/>
          <p:cNvSpPr txBox="true"/>
          <p:nvPr/>
        </p:nvSpPr>
        <p:spPr>
          <a:xfrm rot="0">
            <a:off x="7830277" y="2524720"/>
            <a:ext cx="2627447" cy="1642110"/>
          </a:xfrm>
          <a:prstGeom prst="rect">
            <a:avLst/>
          </a:prstGeom>
        </p:spPr>
        <p:txBody>
          <a:bodyPr anchor="t" rtlCol="false" tIns="0" lIns="0" bIns="0" rIns="0">
            <a:spAutoFit/>
          </a:bodyPr>
          <a:lstStyle/>
          <a:p>
            <a:pPr algn="ctr" marL="0" indent="0" lvl="0">
              <a:lnSpc>
                <a:spcPts val="13439"/>
              </a:lnSpc>
              <a:spcBef>
                <a:spcPct val="0"/>
              </a:spcBef>
            </a:pPr>
            <a:r>
              <a:rPr lang="en-US" sz="9600">
                <a:solidFill>
                  <a:srgbClr val="000000"/>
                </a:solidFill>
                <a:latin typeface="Cerebri"/>
                <a:ea typeface="Cerebri"/>
                <a:cs typeface="Cerebri"/>
                <a:sym typeface="Cerebri"/>
              </a:rPr>
              <a:t>(Q2)</a:t>
            </a:r>
          </a:p>
        </p:txBody>
      </p:sp>
      <p:sp>
        <p:nvSpPr>
          <p:cNvPr name="TextBox 27" id="27"/>
          <p:cNvSpPr txBox="true"/>
          <p:nvPr/>
        </p:nvSpPr>
        <p:spPr>
          <a:xfrm rot="0">
            <a:off x="4688841" y="4284467"/>
            <a:ext cx="8910317" cy="3437890"/>
          </a:xfrm>
          <a:prstGeom prst="rect">
            <a:avLst/>
          </a:prstGeom>
        </p:spPr>
        <p:txBody>
          <a:bodyPr anchor="t" rtlCol="false" tIns="0" lIns="0" bIns="0" rIns="0">
            <a:spAutoFit/>
          </a:bodyPr>
          <a:lstStyle/>
          <a:p>
            <a:pPr algn="l" marL="0" indent="0" lvl="0">
              <a:lnSpc>
                <a:spcPts val="6859"/>
              </a:lnSpc>
              <a:spcBef>
                <a:spcPct val="0"/>
              </a:spcBef>
            </a:pPr>
            <a:r>
              <a:rPr lang="en-US" sz="4899">
                <a:solidFill>
                  <a:srgbClr val="000000"/>
                </a:solidFill>
                <a:latin typeface="Cerebri"/>
                <a:ea typeface="Cerebri"/>
                <a:cs typeface="Cerebri"/>
                <a:sym typeface="Cerebri"/>
              </a:rPr>
              <a:t>After opening a new meeting draft, where do you click to set your availability status for time blocking?</a:t>
            </a:r>
          </a:p>
        </p:txBody>
      </p:sp>
    </p:spTree>
  </p:cSld>
  <p:clrMapOvr>
    <a:masterClrMapping/>
  </p:clrMapOvr>
</p:sld>
</file>

<file path=ppt/slides/slide3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9848850"/>
            <a:ext cx="18288000" cy="438150"/>
            <a:chOff x="0" y="0"/>
            <a:chExt cx="4816593" cy="115398"/>
          </a:xfrm>
        </p:grpSpPr>
        <p:sp>
          <p:nvSpPr>
            <p:cNvPr name="Freeform 3" id="3"/>
            <p:cNvSpPr/>
            <p:nvPr/>
          </p:nvSpPr>
          <p:spPr>
            <a:xfrm flipH="false" flipV="false" rot="0">
              <a:off x="0" y="0"/>
              <a:ext cx="4816592" cy="115398"/>
            </a:xfrm>
            <a:custGeom>
              <a:avLst/>
              <a:gdLst/>
              <a:ahLst/>
              <a:cxnLst/>
              <a:rect r="r" b="b" t="t" l="l"/>
              <a:pathLst>
                <a:path h="115398" w="4816592">
                  <a:moveTo>
                    <a:pt x="0" y="0"/>
                  </a:moveTo>
                  <a:lnTo>
                    <a:pt x="4816592" y="0"/>
                  </a:lnTo>
                  <a:lnTo>
                    <a:pt x="4816592" y="115398"/>
                  </a:lnTo>
                  <a:lnTo>
                    <a:pt x="0" y="115398"/>
                  </a:lnTo>
                  <a:close/>
                </a:path>
              </a:pathLst>
            </a:custGeom>
            <a:gradFill rotWithShape="true">
              <a:gsLst>
                <a:gs pos="0">
                  <a:srgbClr val="5864A6">
                    <a:alpha val="100000"/>
                  </a:srgbClr>
                </a:gs>
                <a:gs pos="50000">
                  <a:srgbClr val="4E5FBF">
                    <a:alpha val="100000"/>
                  </a:srgbClr>
                </a:gs>
                <a:gs pos="100000">
                  <a:srgbClr val="8091F2">
                    <a:alpha val="100000"/>
                  </a:srgbClr>
                </a:gs>
              </a:gsLst>
              <a:lin ang="0"/>
            </a:gradFill>
          </p:spPr>
        </p:sp>
        <p:sp>
          <p:nvSpPr>
            <p:cNvPr name="TextBox 4" id="4"/>
            <p:cNvSpPr txBox="true"/>
            <p:nvPr/>
          </p:nvSpPr>
          <p:spPr>
            <a:xfrm>
              <a:off x="0" y="-38100"/>
              <a:ext cx="4816593" cy="153498"/>
            </a:xfrm>
            <a:prstGeom prst="rect">
              <a:avLst/>
            </a:prstGeom>
          </p:spPr>
          <p:txBody>
            <a:bodyPr anchor="ctr" rtlCol="false" tIns="50800" lIns="50800" bIns="50800" rIns="50800"/>
            <a:lstStyle/>
            <a:p>
              <a:pPr algn="ctr">
                <a:lnSpc>
                  <a:spcPts val="2659"/>
                </a:lnSpc>
              </a:pPr>
            </a:p>
          </p:txBody>
        </p:sp>
      </p:grpSp>
      <p:sp>
        <p:nvSpPr>
          <p:cNvPr name="Freeform 5" id="5"/>
          <p:cNvSpPr/>
          <p:nvPr/>
        </p:nvSpPr>
        <p:spPr>
          <a:xfrm flipH="false" flipV="false" rot="0">
            <a:off x="0" y="0"/>
            <a:ext cx="18288000" cy="9848850"/>
          </a:xfrm>
          <a:custGeom>
            <a:avLst/>
            <a:gdLst/>
            <a:ahLst/>
            <a:cxnLst/>
            <a:rect r="r" b="b" t="t" l="l"/>
            <a:pathLst>
              <a:path h="9848850" w="18288000">
                <a:moveTo>
                  <a:pt x="0" y="0"/>
                </a:moveTo>
                <a:lnTo>
                  <a:pt x="18288000" y="0"/>
                </a:lnTo>
                <a:lnTo>
                  <a:pt x="18288000" y="9848850"/>
                </a:lnTo>
                <a:lnTo>
                  <a:pt x="0" y="9848850"/>
                </a:lnTo>
                <a:lnTo>
                  <a:pt x="0" y="0"/>
                </a:lnTo>
                <a:close/>
              </a:path>
            </a:pathLst>
          </a:custGeom>
          <a:blipFill>
            <a:blip r:embed="rId2"/>
            <a:stretch>
              <a:fillRect l="0" t="0" r="0" b="0"/>
            </a:stretch>
          </a:blipFill>
        </p:spPr>
      </p:sp>
      <p:sp>
        <p:nvSpPr>
          <p:cNvPr name="Freeform 6" id="6"/>
          <p:cNvSpPr/>
          <p:nvPr/>
        </p:nvSpPr>
        <p:spPr>
          <a:xfrm flipH="false" flipV="false" rot="0">
            <a:off x="3935200" y="2229238"/>
            <a:ext cx="1700240" cy="848248"/>
          </a:xfrm>
          <a:custGeom>
            <a:avLst/>
            <a:gdLst/>
            <a:ahLst/>
            <a:cxnLst/>
            <a:rect r="r" b="b" t="t" l="l"/>
            <a:pathLst>
              <a:path h="848248" w="1700240">
                <a:moveTo>
                  <a:pt x="0" y="0"/>
                </a:moveTo>
                <a:lnTo>
                  <a:pt x="1700240" y="0"/>
                </a:lnTo>
                <a:lnTo>
                  <a:pt x="1700240" y="848248"/>
                </a:lnTo>
                <a:lnTo>
                  <a:pt x="0" y="848248"/>
                </a:lnTo>
                <a:lnTo>
                  <a:pt x="0" y="0"/>
                </a:lnTo>
                <a:close/>
              </a:path>
            </a:pathLst>
          </a:custGeom>
          <a:blipFill>
            <a:blip r:embed="rId3"/>
            <a:stretch>
              <a:fillRect l="-543421" t="-1082521" r="-289093" b="-686624"/>
            </a:stretch>
          </a:blipFill>
          <a:ln w="190500" cap="sq">
            <a:solidFill>
              <a:srgbClr val="E5231D"/>
            </a:solidFill>
            <a:prstDash val="solid"/>
            <a:miter/>
          </a:ln>
        </p:spPr>
      </p:sp>
    </p:spTree>
  </p:cSld>
  <p:clrMapOvr>
    <a:masterClrMapping/>
  </p:clrMapOvr>
</p:sld>
</file>

<file path=ppt/slides/slide33.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0" y="0"/>
            <a:ext cx="3811562" cy="3436263"/>
            <a:chOff x="0" y="0"/>
            <a:chExt cx="1003868" cy="905024"/>
          </a:xfrm>
        </p:grpSpPr>
        <p:sp>
          <p:nvSpPr>
            <p:cNvPr name="Freeform 3" id="3"/>
            <p:cNvSpPr/>
            <p:nvPr/>
          </p:nvSpPr>
          <p:spPr>
            <a:xfrm flipH="false" flipV="false" rot="0">
              <a:off x="0" y="0"/>
              <a:ext cx="1003868" cy="905024"/>
            </a:xfrm>
            <a:custGeom>
              <a:avLst/>
              <a:gdLst/>
              <a:ahLst/>
              <a:cxnLst/>
              <a:rect r="r" b="b" t="t" l="l"/>
              <a:pathLst>
                <a:path h="905024" w="1003868">
                  <a:moveTo>
                    <a:pt x="0" y="0"/>
                  </a:moveTo>
                  <a:lnTo>
                    <a:pt x="1003868" y="0"/>
                  </a:lnTo>
                  <a:lnTo>
                    <a:pt x="1003868" y="905024"/>
                  </a:lnTo>
                  <a:lnTo>
                    <a:pt x="0" y="905024"/>
                  </a:lnTo>
                  <a:close/>
                </a:path>
              </a:pathLst>
            </a:custGeom>
            <a:solidFill>
              <a:srgbClr val="8091F2"/>
            </a:solidFill>
          </p:spPr>
        </p:sp>
        <p:sp>
          <p:nvSpPr>
            <p:cNvPr name="TextBox 4" id="4"/>
            <p:cNvSpPr txBox="true"/>
            <p:nvPr/>
          </p:nvSpPr>
          <p:spPr>
            <a:xfrm>
              <a:off x="0" y="-38100"/>
              <a:ext cx="1003868" cy="943124"/>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14476438" y="0"/>
            <a:ext cx="3811562" cy="3436263"/>
            <a:chOff x="0" y="0"/>
            <a:chExt cx="1003868" cy="905024"/>
          </a:xfrm>
        </p:grpSpPr>
        <p:sp>
          <p:nvSpPr>
            <p:cNvPr name="Freeform 6" id="6"/>
            <p:cNvSpPr/>
            <p:nvPr/>
          </p:nvSpPr>
          <p:spPr>
            <a:xfrm flipH="false" flipV="false" rot="0">
              <a:off x="0" y="0"/>
              <a:ext cx="1003868" cy="905024"/>
            </a:xfrm>
            <a:custGeom>
              <a:avLst/>
              <a:gdLst/>
              <a:ahLst/>
              <a:cxnLst/>
              <a:rect r="r" b="b" t="t" l="l"/>
              <a:pathLst>
                <a:path h="905024" w="1003868">
                  <a:moveTo>
                    <a:pt x="0" y="0"/>
                  </a:moveTo>
                  <a:lnTo>
                    <a:pt x="1003868" y="0"/>
                  </a:lnTo>
                  <a:lnTo>
                    <a:pt x="1003868" y="905024"/>
                  </a:lnTo>
                  <a:lnTo>
                    <a:pt x="0" y="905024"/>
                  </a:lnTo>
                  <a:close/>
                </a:path>
              </a:pathLst>
            </a:custGeom>
            <a:solidFill>
              <a:srgbClr val="4E5FBF"/>
            </a:solidFill>
          </p:spPr>
        </p:sp>
        <p:sp>
          <p:nvSpPr>
            <p:cNvPr name="TextBox 7" id="7"/>
            <p:cNvSpPr txBox="true"/>
            <p:nvPr/>
          </p:nvSpPr>
          <p:spPr>
            <a:xfrm>
              <a:off x="0" y="-38100"/>
              <a:ext cx="1003868" cy="943124"/>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0">
            <a:off x="0" y="6850737"/>
            <a:ext cx="3811562" cy="3436263"/>
            <a:chOff x="0" y="0"/>
            <a:chExt cx="1003868" cy="905024"/>
          </a:xfrm>
        </p:grpSpPr>
        <p:sp>
          <p:nvSpPr>
            <p:cNvPr name="Freeform 9" id="9"/>
            <p:cNvSpPr/>
            <p:nvPr/>
          </p:nvSpPr>
          <p:spPr>
            <a:xfrm flipH="false" flipV="false" rot="0">
              <a:off x="0" y="0"/>
              <a:ext cx="1003868" cy="905024"/>
            </a:xfrm>
            <a:custGeom>
              <a:avLst/>
              <a:gdLst/>
              <a:ahLst/>
              <a:cxnLst/>
              <a:rect r="r" b="b" t="t" l="l"/>
              <a:pathLst>
                <a:path h="905024" w="1003868">
                  <a:moveTo>
                    <a:pt x="0" y="0"/>
                  </a:moveTo>
                  <a:lnTo>
                    <a:pt x="1003868" y="0"/>
                  </a:lnTo>
                  <a:lnTo>
                    <a:pt x="1003868" y="905024"/>
                  </a:lnTo>
                  <a:lnTo>
                    <a:pt x="0" y="905024"/>
                  </a:lnTo>
                  <a:close/>
                </a:path>
              </a:pathLst>
            </a:custGeom>
            <a:solidFill>
              <a:srgbClr val="5864A6"/>
            </a:solidFill>
          </p:spPr>
        </p:sp>
        <p:sp>
          <p:nvSpPr>
            <p:cNvPr name="TextBox 10" id="10"/>
            <p:cNvSpPr txBox="true"/>
            <p:nvPr/>
          </p:nvSpPr>
          <p:spPr>
            <a:xfrm>
              <a:off x="0" y="-38100"/>
              <a:ext cx="1003868" cy="943124"/>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0">
            <a:off x="14463907" y="6850737"/>
            <a:ext cx="3811562" cy="3436263"/>
            <a:chOff x="0" y="0"/>
            <a:chExt cx="1003868" cy="905024"/>
          </a:xfrm>
        </p:grpSpPr>
        <p:sp>
          <p:nvSpPr>
            <p:cNvPr name="Freeform 12" id="12"/>
            <p:cNvSpPr/>
            <p:nvPr/>
          </p:nvSpPr>
          <p:spPr>
            <a:xfrm flipH="false" flipV="false" rot="0">
              <a:off x="0" y="0"/>
              <a:ext cx="1003868" cy="905024"/>
            </a:xfrm>
            <a:custGeom>
              <a:avLst/>
              <a:gdLst/>
              <a:ahLst/>
              <a:cxnLst/>
              <a:rect r="r" b="b" t="t" l="l"/>
              <a:pathLst>
                <a:path h="905024" w="1003868">
                  <a:moveTo>
                    <a:pt x="0" y="0"/>
                  </a:moveTo>
                  <a:lnTo>
                    <a:pt x="1003868" y="0"/>
                  </a:lnTo>
                  <a:lnTo>
                    <a:pt x="1003868" y="905024"/>
                  </a:lnTo>
                  <a:lnTo>
                    <a:pt x="0" y="905024"/>
                  </a:lnTo>
                  <a:close/>
                </a:path>
              </a:pathLst>
            </a:custGeom>
            <a:solidFill>
              <a:srgbClr val="8091F2"/>
            </a:solidFill>
          </p:spPr>
        </p:sp>
        <p:sp>
          <p:nvSpPr>
            <p:cNvPr name="TextBox 13" id="13"/>
            <p:cNvSpPr txBox="true"/>
            <p:nvPr/>
          </p:nvSpPr>
          <p:spPr>
            <a:xfrm>
              <a:off x="0" y="-38100"/>
              <a:ext cx="1003868" cy="943124"/>
            </a:xfrm>
            <a:prstGeom prst="rect">
              <a:avLst/>
            </a:prstGeom>
          </p:spPr>
          <p:txBody>
            <a:bodyPr anchor="ctr" rtlCol="false" tIns="50800" lIns="50800" bIns="50800" rIns="50800"/>
            <a:lstStyle/>
            <a:p>
              <a:pPr algn="ctr">
                <a:lnSpc>
                  <a:spcPts val="2659"/>
                </a:lnSpc>
              </a:pPr>
            </a:p>
          </p:txBody>
        </p:sp>
      </p:grpSp>
      <p:grpSp>
        <p:nvGrpSpPr>
          <p:cNvPr name="Group 14" id="14"/>
          <p:cNvGrpSpPr/>
          <p:nvPr/>
        </p:nvGrpSpPr>
        <p:grpSpPr>
          <a:xfrm rot="0">
            <a:off x="0" y="0"/>
            <a:ext cx="3363110" cy="3039341"/>
            <a:chOff x="0" y="0"/>
            <a:chExt cx="885757" cy="800485"/>
          </a:xfrm>
        </p:grpSpPr>
        <p:sp>
          <p:nvSpPr>
            <p:cNvPr name="Freeform 15" id="15"/>
            <p:cNvSpPr/>
            <p:nvPr/>
          </p:nvSpPr>
          <p:spPr>
            <a:xfrm flipH="false" flipV="false" rot="0">
              <a:off x="0" y="0"/>
              <a:ext cx="885757" cy="800485"/>
            </a:xfrm>
            <a:custGeom>
              <a:avLst/>
              <a:gdLst/>
              <a:ahLst/>
              <a:cxnLst/>
              <a:rect r="r" b="b" t="t" l="l"/>
              <a:pathLst>
                <a:path h="800485" w="885757">
                  <a:moveTo>
                    <a:pt x="0" y="0"/>
                  </a:moveTo>
                  <a:lnTo>
                    <a:pt x="885757" y="0"/>
                  </a:lnTo>
                  <a:lnTo>
                    <a:pt x="885757" y="800485"/>
                  </a:lnTo>
                  <a:lnTo>
                    <a:pt x="0" y="800485"/>
                  </a:lnTo>
                  <a:close/>
                </a:path>
              </a:pathLst>
            </a:custGeom>
            <a:solidFill>
              <a:srgbClr val="FFFFFF"/>
            </a:solidFill>
          </p:spPr>
        </p:sp>
        <p:sp>
          <p:nvSpPr>
            <p:cNvPr name="TextBox 16" id="16"/>
            <p:cNvSpPr txBox="true"/>
            <p:nvPr/>
          </p:nvSpPr>
          <p:spPr>
            <a:xfrm>
              <a:off x="0" y="-38100"/>
              <a:ext cx="885757" cy="838585"/>
            </a:xfrm>
            <a:prstGeom prst="rect">
              <a:avLst/>
            </a:prstGeom>
          </p:spPr>
          <p:txBody>
            <a:bodyPr anchor="ctr" rtlCol="false" tIns="50800" lIns="50800" bIns="50800" rIns="50800"/>
            <a:lstStyle/>
            <a:p>
              <a:pPr algn="ctr">
                <a:lnSpc>
                  <a:spcPts val="2659"/>
                </a:lnSpc>
              </a:pPr>
            </a:p>
          </p:txBody>
        </p:sp>
      </p:grpSp>
      <p:grpSp>
        <p:nvGrpSpPr>
          <p:cNvPr name="Group 17" id="17"/>
          <p:cNvGrpSpPr/>
          <p:nvPr/>
        </p:nvGrpSpPr>
        <p:grpSpPr>
          <a:xfrm rot="0">
            <a:off x="0" y="7247659"/>
            <a:ext cx="3363110" cy="3039341"/>
            <a:chOff x="0" y="0"/>
            <a:chExt cx="885757" cy="800485"/>
          </a:xfrm>
        </p:grpSpPr>
        <p:sp>
          <p:nvSpPr>
            <p:cNvPr name="Freeform 18" id="18"/>
            <p:cNvSpPr/>
            <p:nvPr/>
          </p:nvSpPr>
          <p:spPr>
            <a:xfrm flipH="false" flipV="false" rot="0">
              <a:off x="0" y="0"/>
              <a:ext cx="885757" cy="800485"/>
            </a:xfrm>
            <a:custGeom>
              <a:avLst/>
              <a:gdLst/>
              <a:ahLst/>
              <a:cxnLst/>
              <a:rect r="r" b="b" t="t" l="l"/>
              <a:pathLst>
                <a:path h="800485" w="885757">
                  <a:moveTo>
                    <a:pt x="0" y="0"/>
                  </a:moveTo>
                  <a:lnTo>
                    <a:pt x="885757" y="0"/>
                  </a:lnTo>
                  <a:lnTo>
                    <a:pt x="885757" y="800485"/>
                  </a:lnTo>
                  <a:lnTo>
                    <a:pt x="0" y="800485"/>
                  </a:lnTo>
                  <a:close/>
                </a:path>
              </a:pathLst>
            </a:custGeom>
            <a:solidFill>
              <a:srgbClr val="FFFFFF"/>
            </a:solidFill>
          </p:spPr>
        </p:sp>
        <p:sp>
          <p:nvSpPr>
            <p:cNvPr name="TextBox 19" id="19"/>
            <p:cNvSpPr txBox="true"/>
            <p:nvPr/>
          </p:nvSpPr>
          <p:spPr>
            <a:xfrm>
              <a:off x="0" y="-38100"/>
              <a:ext cx="885757" cy="838585"/>
            </a:xfrm>
            <a:prstGeom prst="rect">
              <a:avLst/>
            </a:prstGeom>
          </p:spPr>
          <p:txBody>
            <a:bodyPr anchor="ctr" rtlCol="false" tIns="50800" lIns="50800" bIns="50800" rIns="50800"/>
            <a:lstStyle/>
            <a:p>
              <a:pPr algn="ctr">
                <a:lnSpc>
                  <a:spcPts val="2659"/>
                </a:lnSpc>
              </a:pPr>
            </a:p>
          </p:txBody>
        </p:sp>
      </p:grpSp>
      <p:grpSp>
        <p:nvGrpSpPr>
          <p:cNvPr name="Group 20" id="20"/>
          <p:cNvGrpSpPr/>
          <p:nvPr/>
        </p:nvGrpSpPr>
        <p:grpSpPr>
          <a:xfrm rot="0">
            <a:off x="14912358" y="7247659"/>
            <a:ext cx="3363110" cy="3039341"/>
            <a:chOff x="0" y="0"/>
            <a:chExt cx="885757" cy="800485"/>
          </a:xfrm>
        </p:grpSpPr>
        <p:sp>
          <p:nvSpPr>
            <p:cNvPr name="Freeform 21" id="21"/>
            <p:cNvSpPr/>
            <p:nvPr/>
          </p:nvSpPr>
          <p:spPr>
            <a:xfrm flipH="false" flipV="false" rot="0">
              <a:off x="0" y="0"/>
              <a:ext cx="885757" cy="800485"/>
            </a:xfrm>
            <a:custGeom>
              <a:avLst/>
              <a:gdLst/>
              <a:ahLst/>
              <a:cxnLst/>
              <a:rect r="r" b="b" t="t" l="l"/>
              <a:pathLst>
                <a:path h="800485" w="885757">
                  <a:moveTo>
                    <a:pt x="0" y="0"/>
                  </a:moveTo>
                  <a:lnTo>
                    <a:pt x="885757" y="0"/>
                  </a:lnTo>
                  <a:lnTo>
                    <a:pt x="885757" y="800485"/>
                  </a:lnTo>
                  <a:lnTo>
                    <a:pt x="0" y="800485"/>
                  </a:lnTo>
                  <a:close/>
                </a:path>
              </a:pathLst>
            </a:custGeom>
            <a:solidFill>
              <a:srgbClr val="FFFFFF"/>
            </a:solidFill>
          </p:spPr>
        </p:sp>
        <p:sp>
          <p:nvSpPr>
            <p:cNvPr name="TextBox 22" id="22"/>
            <p:cNvSpPr txBox="true"/>
            <p:nvPr/>
          </p:nvSpPr>
          <p:spPr>
            <a:xfrm>
              <a:off x="0" y="-38100"/>
              <a:ext cx="885757" cy="838585"/>
            </a:xfrm>
            <a:prstGeom prst="rect">
              <a:avLst/>
            </a:prstGeom>
          </p:spPr>
          <p:txBody>
            <a:bodyPr anchor="ctr" rtlCol="false" tIns="50800" lIns="50800" bIns="50800" rIns="50800"/>
            <a:lstStyle/>
            <a:p>
              <a:pPr algn="ctr">
                <a:lnSpc>
                  <a:spcPts val="2659"/>
                </a:lnSpc>
              </a:pPr>
            </a:p>
          </p:txBody>
        </p:sp>
      </p:grpSp>
      <p:grpSp>
        <p:nvGrpSpPr>
          <p:cNvPr name="Group 23" id="23"/>
          <p:cNvGrpSpPr/>
          <p:nvPr/>
        </p:nvGrpSpPr>
        <p:grpSpPr>
          <a:xfrm rot="0">
            <a:off x="14921883" y="0"/>
            <a:ext cx="3366117" cy="3039341"/>
            <a:chOff x="0" y="0"/>
            <a:chExt cx="886549" cy="800485"/>
          </a:xfrm>
        </p:grpSpPr>
        <p:sp>
          <p:nvSpPr>
            <p:cNvPr name="Freeform 24" id="24"/>
            <p:cNvSpPr/>
            <p:nvPr/>
          </p:nvSpPr>
          <p:spPr>
            <a:xfrm flipH="false" flipV="false" rot="0">
              <a:off x="0" y="0"/>
              <a:ext cx="886549" cy="800485"/>
            </a:xfrm>
            <a:custGeom>
              <a:avLst/>
              <a:gdLst/>
              <a:ahLst/>
              <a:cxnLst/>
              <a:rect r="r" b="b" t="t" l="l"/>
              <a:pathLst>
                <a:path h="800485" w="886549">
                  <a:moveTo>
                    <a:pt x="0" y="0"/>
                  </a:moveTo>
                  <a:lnTo>
                    <a:pt x="886549" y="0"/>
                  </a:lnTo>
                  <a:lnTo>
                    <a:pt x="886549" y="800485"/>
                  </a:lnTo>
                  <a:lnTo>
                    <a:pt x="0" y="800485"/>
                  </a:lnTo>
                  <a:close/>
                </a:path>
              </a:pathLst>
            </a:custGeom>
            <a:solidFill>
              <a:srgbClr val="FFFFFF"/>
            </a:solidFill>
          </p:spPr>
        </p:sp>
        <p:sp>
          <p:nvSpPr>
            <p:cNvPr name="TextBox 25" id="25"/>
            <p:cNvSpPr txBox="true"/>
            <p:nvPr/>
          </p:nvSpPr>
          <p:spPr>
            <a:xfrm>
              <a:off x="0" y="-38100"/>
              <a:ext cx="886549" cy="838585"/>
            </a:xfrm>
            <a:prstGeom prst="rect">
              <a:avLst/>
            </a:prstGeom>
          </p:spPr>
          <p:txBody>
            <a:bodyPr anchor="ctr" rtlCol="false" tIns="50800" lIns="50800" bIns="50800" rIns="50800"/>
            <a:lstStyle/>
            <a:p>
              <a:pPr algn="ctr">
                <a:lnSpc>
                  <a:spcPts val="2659"/>
                </a:lnSpc>
              </a:pPr>
            </a:p>
          </p:txBody>
        </p:sp>
      </p:grpSp>
      <p:sp>
        <p:nvSpPr>
          <p:cNvPr name="TextBox 26" id="26"/>
          <p:cNvSpPr txBox="true"/>
          <p:nvPr/>
        </p:nvSpPr>
        <p:spPr>
          <a:xfrm rot="0">
            <a:off x="7830277" y="2524720"/>
            <a:ext cx="2627447" cy="1642110"/>
          </a:xfrm>
          <a:prstGeom prst="rect">
            <a:avLst/>
          </a:prstGeom>
        </p:spPr>
        <p:txBody>
          <a:bodyPr anchor="t" rtlCol="false" tIns="0" lIns="0" bIns="0" rIns="0">
            <a:spAutoFit/>
          </a:bodyPr>
          <a:lstStyle/>
          <a:p>
            <a:pPr algn="ctr" marL="0" indent="0" lvl="0">
              <a:lnSpc>
                <a:spcPts val="13439"/>
              </a:lnSpc>
              <a:spcBef>
                <a:spcPct val="0"/>
              </a:spcBef>
            </a:pPr>
            <a:r>
              <a:rPr lang="en-US" sz="9600">
                <a:solidFill>
                  <a:srgbClr val="000000"/>
                </a:solidFill>
                <a:latin typeface="Cerebri"/>
                <a:ea typeface="Cerebri"/>
                <a:cs typeface="Cerebri"/>
                <a:sym typeface="Cerebri"/>
              </a:rPr>
              <a:t>(Q3)</a:t>
            </a:r>
          </a:p>
        </p:txBody>
      </p:sp>
      <p:sp>
        <p:nvSpPr>
          <p:cNvPr name="TextBox 27" id="27"/>
          <p:cNvSpPr txBox="true"/>
          <p:nvPr/>
        </p:nvSpPr>
        <p:spPr>
          <a:xfrm rot="0">
            <a:off x="5022814" y="4279622"/>
            <a:ext cx="8242372" cy="2571115"/>
          </a:xfrm>
          <a:prstGeom prst="rect">
            <a:avLst/>
          </a:prstGeom>
        </p:spPr>
        <p:txBody>
          <a:bodyPr anchor="t" rtlCol="false" tIns="0" lIns="0" bIns="0" rIns="0">
            <a:spAutoFit/>
          </a:bodyPr>
          <a:lstStyle/>
          <a:p>
            <a:pPr algn="l" marL="0" indent="0" lvl="0">
              <a:lnSpc>
                <a:spcPts val="6859"/>
              </a:lnSpc>
              <a:spcBef>
                <a:spcPct val="0"/>
              </a:spcBef>
            </a:pPr>
            <a:r>
              <a:rPr lang="en-US" sz="4899">
                <a:solidFill>
                  <a:srgbClr val="000000"/>
                </a:solidFill>
                <a:latin typeface="Cerebri"/>
                <a:ea typeface="Cerebri"/>
                <a:cs typeface="Cerebri"/>
                <a:sym typeface="Cerebri"/>
              </a:rPr>
              <a:t>After opening a new meeting draft, where do you click to color code the meeting?</a:t>
            </a:r>
          </a:p>
        </p:txBody>
      </p:sp>
    </p:spTree>
  </p:cSld>
  <p:clrMapOvr>
    <a:masterClrMapping/>
  </p:clrMapOvr>
</p:sld>
</file>

<file path=ppt/slides/slide3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9848850"/>
            <a:ext cx="18288000" cy="438150"/>
            <a:chOff x="0" y="0"/>
            <a:chExt cx="4816593" cy="115398"/>
          </a:xfrm>
        </p:grpSpPr>
        <p:sp>
          <p:nvSpPr>
            <p:cNvPr name="Freeform 3" id="3"/>
            <p:cNvSpPr/>
            <p:nvPr/>
          </p:nvSpPr>
          <p:spPr>
            <a:xfrm flipH="false" flipV="false" rot="0">
              <a:off x="0" y="0"/>
              <a:ext cx="4816592" cy="115398"/>
            </a:xfrm>
            <a:custGeom>
              <a:avLst/>
              <a:gdLst/>
              <a:ahLst/>
              <a:cxnLst/>
              <a:rect r="r" b="b" t="t" l="l"/>
              <a:pathLst>
                <a:path h="115398" w="4816592">
                  <a:moveTo>
                    <a:pt x="0" y="0"/>
                  </a:moveTo>
                  <a:lnTo>
                    <a:pt x="4816592" y="0"/>
                  </a:lnTo>
                  <a:lnTo>
                    <a:pt x="4816592" y="115398"/>
                  </a:lnTo>
                  <a:lnTo>
                    <a:pt x="0" y="115398"/>
                  </a:lnTo>
                  <a:close/>
                </a:path>
              </a:pathLst>
            </a:custGeom>
            <a:gradFill rotWithShape="true">
              <a:gsLst>
                <a:gs pos="0">
                  <a:srgbClr val="5864A6">
                    <a:alpha val="100000"/>
                  </a:srgbClr>
                </a:gs>
                <a:gs pos="50000">
                  <a:srgbClr val="4E5FBF">
                    <a:alpha val="100000"/>
                  </a:srgbClr>
                </a:gs>
                <a:gs pos="100000">
                  <a:srgbClr val="8091F2">
                    <a:alpha val="100000"/>
                  </a:srgbClr>
                </a:gs>
              </a:gsLst>
              <a:lin ang="0"/>
            </a:gradFill>
          </p:spPr>
        </p:sp>
        <p:sp>
          <p:nvSpPr>
            <p:cNvPr name="TextBox 4" id="4"/>
            <p:cNvSpPr txBox="true"/>
            <p:nvPr/>
          </p:nvSpPr>
          <p:spPr>
            <a:xfrm>
              <a:off x="0" y="-38100"/>
              <a:ext cx="4816593" cy="153498"/>
            </a:xfrm>
            <a:prstGeom prst="rect">
              <a:avLst/>
            </a:prstGeom>
          </p:spPr>
          <p:txBody>
            <a:bodyPr anchor="ctr" rtlCol="false" tIns="50800" lIns="50800" bIns="50800" rIns="50800"/>
            <a:lstStyle/>
            <a:p>
              <a:pPr algn="ctr">
                <a:lnSpc>
                  <a:spcPts val="2659"/>
                </a:lnSpc>
              </a:pPr>
            </a:p>
          </p:txBody>
        </p:sp>
      </p:grpSp>
      <p:sp>
        <p:nvSpPr>
          <p:cNvPr name="Freeform 5" id="5"/>
          <p:cNvSpPr/>
          <p:nvPr/>
        </p:nvSpPr>
        <p:spPr>
          <a:xfrm flipH="false" flipV="false" rot="0">
            <a:off x="0" y="0"/>
            <a:ext cx="18288000" cy="9848850"/>
          </a:xfrm>
          <a:custGeom>
            <a:avLst/>
            <a:gdLst/>
            <a:ahLst/>
            <a:cxnLst/>
            <a:rect r="r" b="b" t="t" l="l"/>
            <a:pathLst>
              <a:path h="9848850" w="18288000">
                <a:moveTo>
                  <a:pt x="0" y="0"/>
                </a:moveTo>
                <a:lnTo>
                  <a:pt x="18288000" y="0"/>
                </a:lnTo>
                <a:lnTo>
                  <a:pt x="18288000" y="9848850"/>
                </a:lnTo>
                <a:lnTo>
                  <a:pt x="0" y="9848850"/>
                </a:lnTo>
                <a:lnTo>
                  <a:pt x="0" y="0"/>
                </a:lnTo>
                <a:close/>
              </a:path>
            </a:pathLst>
          </a:custGeom>
          <a:blipFill>
            <a:blip r:embed="rId2"/>
            <a:stretch>
              <a:fillRect l="0" t="0" r="0" b="0"/>
            </a:stretch>
          </a:blipFill>
        </p:spPr>
      </p:sp>
      <p:sp>
        <p:nvSpPr>
          <p:cNvPr name="Freeform 6" id="6"/>
          <p:cNvSpPr/>
          <p:nvPr/>
        </p:nvSpPr>
        <p:spPr>
          <a:xfrm flipH="false" flipV="false" rot="0">
            <a:off x="5192500" y="2229238"/>
            <a:ext cx="1700240" cy="848248"/>
          </a:xfrm>
          <a:custGeom>
            <a:avLst/>
            <a:gdLst/>
            <a:ahLst/>
            <a:cxnLst/>
            <a:rect r="r" b="b" t="t" l="l"/>
            <a:pathLst>
              <a:path h="848248" w="1700240">
                <a:moveTo>
                  <a:pt x="0" y="0"/>
                </a:moveTo>
                <a:lnTo>
                  <a:pt x="1700240" y="0"/>
                </a:lnTo>
                <a:lnTo>
                  <a:pt x="1700240" y="848248"/>
                </a:lnTo>
                <a:lnTo>
                  <a:pt x="0" y="848248"/>
                </a:lnTo>
                <a:lnTo>
                  <a:pt x="0" y="0"/>
                </a:lnTo>
                <a:close/>
              </a:path>
            </a:pathLst>
          </a:custGeom>
          <a:blipFill>
            <a:blip r:embed="rId3"/>
            <a:stretch>
              <a:fillRect l="-543421" t="-1082521" r="-289093" b="-686624"/>
            </a:stretch>
          </a:blipFill>
          <a:ln w="190500" cap="sq">
            <a:solidFill>
              <a:srgbClr val="E5231D"/>
            </a:solidFill>
            <a:prstDash val="solid"/>
            <a:miter/>
          </a:ln>
        </p:spPr>
      </p:sp>
    </p:spTree>
  </p:cSld>
  <p:clrMapOvr>
    <a:masterClrMapping/>
  </p:clrMapOvr>
</p:sld>
</file>

<file path=ppt/slides/slide35.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0" y="0"/>
            <a:ext cx="3811562" cy="3436263"/>
            <a:chOff x="0" y="0"/>
            <a:chExt cx="1003868" cy="905024"/>
          </a:xfrm>
        </p:grpSpPr>
        <p:sp>
          <p:nvSpPr>
            <p:cNvPr name="Freeform 3" id="3"/>
            <p:cNvSpPr/>
            <p:nvPr/>
          </p:nvSpPr>
          <p:spPr>
            <a:xfrm flipH="false" flipV="false" rot="0">
              <a:off x="0" y="0"/>
              <a:ext cx="1003868" cy="905024"/>
            </a:xfrm>
            <a:custGeom>
              <a:avLst/>
              <a:gdLst/>
              <a:ahLst/>
              <a:cxnLst/>
              <a:rect r="r" b="b" t="t" l="l"/>
              <a:pathLst>
                <a:path h="905024" w="1003868">
                  <a:moveTo>
                    <a:pt x="0" y="0"/>
                  </a:moveTo>
                  <a:lnTo>
                    <a:pt x="1003868" y="0"/>
                  </a:lnTo>
                  <a:lnTo>
                    <a:pt x="1003868" y="905024"/>
                  </a:lnTo>
                  <a:lnTo>
                    <a:pt x="0" y="905024"/>
                  </a:lnTo>
                  <a:close/>
                </a:path>
              </a:pathLst>
            </a:custGeom>
            <a:solidFill>
              <a:srgbClr val="8091F2"/>
            </a:solidFill>
          </p:spPr>
        </p:sp>
        <p:sp>
          <p:nvSpPr>
            <p:cNvPr name="TextBox 4" id="4"/>
            <p:cNvSpPr txBox="true"/>
            <p:nvPr/>
          </p:nvSpPr>
          <p:spPr>
            <a:xfrm>
              <a:off x="0" y="-38100"/>
              <a:ext cx="1003868" cy="943124"/>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14476438" y="0"/>
            <a:ext cx="3811562" cy="3436263"/>
            <a:chOff x="0" y="0"/>
            <a:chExt cx="1003868" cy="905024"/>
          </a:xfrm>
        </p:grpSpPr>
        <p:sp>
          <p:nvSpPr>
            <p:cNvPr name="Freeform 6" id="6"/>
            <p:cNvSpPr/>
            <p:nvPr/>
          </p:nvSpPr>
          <p:spPr>
            <a:xfrm flipH="false" flipV="false" rot="0">
              <a:off x="0" y="0"/>
              <a:ext cx="1003868" cy="905024"/>
            </a:xfrm>
            <a:custGeom>
              <a:avLst/>
              <a:gdLst/>
              <a:ahLst/>
              <a:cxnLst/>
              <a:rect r="r" b="b" t="t" l="l"/>
              <a:pathLst>
                <a:path h="905024" w="1003868">
                  <a:moveTo>
                    <a:pt x="0" y="0"/>
                  </a:moveTo>
                  <a:lnTo>
                    <a:pt x="1003868" y="0"/>
                  </a:lnTo>
                  <a:lnTo>
                    <a:pt x="1003868" y="905024"/>
                  </a:lnTo>
                  <a:lnTo>
                    <a:pt x="0" y="905024"/>
                  </a:lnTo>
                  <a:close/>
                </a:path>
              </a:pathLst>
            </a:custGeom>
            <a:solidFill>
              <a:srgbClr val="4E5FBF"/>
            </a:solidFill>
          </p:spPr>
        </p:sp>
        <p:sp>
          <p:nvSpPr>
            <p:cNvPr name="TextBox 7" id="7"/>
            <p:cNvSpPr txBox="true"/>
            <p:nvPr/>
          </p:nvSpPr>
          <p:spPr>
            <a:xfrm>
              <a:off x="0" y="-38100"/>
              <a:ext cx="1003868" cy="943124"/>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0">
            <a:off x="0" y="6850737"/>
            <a:ext cx="3811562" cy="3436263"/>
            <a:chOff x="0" y="0"/>
            <a:chExt cx="1003868" cy="905024"/>
          </a:xfrm>
        </p:grpSpPr>
        <p:sp>
          <p:nvSpPr>
            <p:cNvPr name="Freeform 9" id="9"/>
            <p:cNvSpPr/>
            <p:nvPr/>
          </p:nvSpPr>
          <p:spPr>
            <a:xfrm flipH="false" flipV="false" rot="0">
              <a:off x="0" y="0"/>
              <a:ext cx="1003868" cy="905024"/>
            </a:xfrm>
            <a:custGeom>
              <a:avLst/>
              <a:gdLst/>
              <a:ahLst/>
              <a:cxnLst/>
              <a:rect r="r" b="b" t="t" l="l"/>
              <a:pathLst>
                <a:path h="905024" w="1003868">
                  <a:moveTo>
                    <a:pt x="0" y="0"/>
                  </a:moveTo>
                  <a:lnTo>
                    <a:pt x="1003868" y="0"/>
                  </a:lnTo>
                  <a:lnTo>
                    <a:pt x="1003868" y="905024"/>
                  </a:lnTo>
                  <a:lnTo>
                    <a:pt x="0" y="905024"/>
                  </a:lnTo>
                  <a:close/>
                </a:path>
              </a:pathLst>
            </a:custGeom>
            <a:solidFill>
              <a:srgbClr val="5864A6"/>
            </a:solidFill>
          </p:spPr>
        </p:sp>
        <p:sp>
          <p:nvSpPr>
            <p:cNvPr name="TextBox 10" id="10"/>
            <p:cNvSpPr txBox="true"/>
            <p:nvPr/>
          </p:nvSpPr>
          <p:spPr>
            <a:xfrm>
              <a:off x="0" y="-38100"/>
              <a:ext cx="1003868" cy="943124"/>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0">
            <a:off x="14463907" y="6850737"/>
            <a:ext cx="3811562" cy="3436263"/>
            <a:chOff x="0" y="0"/>
            <a:chExt cx="1003868" cy="905024"/>
          </a:xfrm>
        </p:grpSpPr>
        <p:sp>
          <p:nvSpPr>
            <p:cNvPr name="Freeform 12" id="12"/>
            <p:cNvSpPr/>
            <p:nvPr/>
          </p:nvSpPr>
          <p:spPr>
            <a:xfrm flipH="false" flipV="false" rot="0">
              <a:off x="0" y="0"/>
              <a:ext cx="1003868" cy="905024"/>
            </a:xfrm>
            <a:custGeom>
              <a:avLst/>
              <a:gdLst/>
              <a:ahLst/>
              <a:cxnLst/>
              <a:rect r="r" b="b" t="t" l="l"/>
              <a:pathLst>
                <a:path h="905024" w="1003868">
                  <a:moveTo>
                    <a:pt x="0" y="0"/>
                  </a:moveTo>
                  <a:lnTo>
                    <a:pt x="1003868" y="0"/>
                  </a:lnTo>
                  <a:lnTo>
                    <a:pt x="1003868" y="905024"/>
                  </a:lnTo>
                  <a:lnTo>
                    <a:pt x="0" y="905024"/>
                  </a:lnTo>
                  <a:close/>
                </a:path>
              </a:pathLst>
            </a:custGeom>
            <a:solidFill>
              <a:srgbClr val="8091F2"/>
            </a:solidFill>
          </p:spPr>
        </p:sp>
        <p:sp>
          <p:nvSpPr>
            <p:cNvPr name="TextBox 13" id="13"/>
            <p:cNvSpPr txBox="true"/>
            <p:nvPr/>
          </p:nvSpPr>
          <p:spPr>
            <a:xfrm>
              <a:off x="0" y="-38100"/>
              <a:ext cx="1003868" cy="943124"/>
            </a:xfrm>
            <a:prstGeom prst="rect">
              <a:avLst/>
            </a:prstGeom>
          </p:spPr>
          <p:txBody>
            <a:bodyPr anchor="ctr" rtlCol="false" tIns="50800" lIns="50800" bIns="50800" rIns="50800"/>
            <a:lstStyle/>
            <a:p>
              <a:pPr algn="ctr">
                <a:lnSpc>
                  <a:spcPts val="2659"/>
                </a:lnSpc>
              </a:pPr>
            </a:p>
          </p:txBody>
        </p:sp>
      </p:grpSp>
      <p:grpSp>
        <p:nvGrpSpPr>
          <p:cNvPr name="Group 14" id="14"/>
          <p:cNvGrpSpPr/>
          <p:nvPr/>
        </p:nvGrpSpPr>
        <p:grpSpPr>
          <a:xfrm rot="0">
            <a:off x="0" y="0"/>
            <a:ext cx="3363110" cy="3039341"/>
            <a:chOff x="0" y="0"/>
            <a:chExt cx="885757" cy="800485"/>
          </a:xfrm>
        </p:grpSpPr>
        <p:sp>
          <p:nvSpPr>
            <p:cNvPr name="Freeform 15" id="15"/>
            <p:cNvSpPr/>
            <p:nvPr/>
          </p:nvSpPr>
          <p:spPr>
            <a:xfrm flipH="false" flipV="false" rot="0">
              <a:off x="0" y="0"/>
              <a:ext cx="885757" cy="800485"/>
            </a:xfrm>
            <a:custGeom>
              <a:avLst/>
              <a:gdLst/>
              <a:ahLst/>
              <a:cxnLst/>
              <a:rect r="r" b="b" t="t" l="l"/>
              <a:pathLst>
                <a:path h="800485" w="885757">
                  <a:moveTo>
                    <a:pt x="0" y="0"/>
                  </a:moveTo>
                  <a:lnTo>
                    <a:pt x="885757" y="0"/>
                  </a:lnTo>
                  <a:lnTo>
                    <a:pt x="885757" y="800485"/>
                  </a:lnTo>
                  <a:lnTo>
                    <a:pt x="0" y="800485"/>
                  </a:lnTo>
                  <a:close/>
                </a:path>
              </a:pathLst>
            </a:custGeom>
            <a:solidFill>
              <a:srgbClr val="FFFFFF"/>
            </a:solidFill>
          </p:spPr>
        </p:sp>
        <p:sp>
          <p:nvSpPr>
            <p:cNvPr name="TextBox 16" id="16"/>
            <p:cNvSpPr txBox="true"/>
            <p:nvPr/>
          </p:nvSpPr>
          <p:spPr>
            <a:xfrm>
              <a:off x="0" y="-38100"/>
              <a:ext cx="885757" cy="838585"/>
            </a:xfrm>
            <a:prstGeom prst="rect">
              <a:avLst/>
            </a:prstGeom>
          </p:spPr>
          <p:txBody>
            <a:bodyPr anchor="ctr" rtlCol="false" tIns="50800" lIns="50800" bIns="50800" rIns="50800"/>
            <a:lstStyle/>
            <a:p>
              <a:pPr algn="ctr">
                <a:lnSpc>
                  <a:spcPts val="2659"/>
                </a:lnSpc>
              </a:pPr>
            </a:p>
          </p:txBody>
        </p:sp>
      </p:grpSp>
      <p:grpSp>
        <p:nvGrpSpPr>
          <p:cNvPr name="Group 17" id="17"/>
          <p:cNvGrpSpPr/>
          <p:nvPr/>
        </p:nvGrpSpPr>
        <p:grpSpPr>
          <a:xfrm rot="0">
            <a:off x="0" y="7247659"/>
            <a:ext cx="3363110" cy="3039341"/>
            <a:chOff x="0" y="0"/>
            <a:chExt cx="885757" cy="800485"/>
          </a:xfrm>
        </p:grpSpPr>
        <p:sp>
          <p:nvSpPr>
            <p:cNvPr name="Freeform 18" id="18"/>
            <p:cNvSpPr/>
            <p:nvPr/>
          </p:nvSpPr>
          <p:spPr>
            <a:xfrm flipH="false" flipV="false" rot="0">
              <a:off x="0" y="0"/>
              <a:ext cx="885757" cy="800485"/>
            </a:xfrm>
            <a:custGeom>
              <a:avLst/>
              <a:gdLst/>
              <a:ahLst/>
              <a:cxnLst/>
              <a:rect r="r" b="b" t="t" l="l"/>
              <a:pathLst>
                <a:path h="800485" w="885757">
                  <a:moveTo>
                    <a:pt x="0" y="0"/>
                  </a:moveTo>
                  <a:lnTo>
                    <a:pt x="885757" y="0"/>
                  </a:lnTo>
                  <a:lnTo>
                    <a:pt x="885757" y="800485"/>
                  </a:lnTo>
                  <a:lnTo>
                    <a:pt x="0" y="800485"/>
                  </a:lnTo>
                  <a:close/>
                </a:path>
              </a:pathLst>
            </a:custGeom>
            <a:solidFill>
              <a:srgbClr val="FFFFFF"/>
            </a:solidFill>
          </p:spPr>
        </p:sp>
        <p:sp>
          <p:nvSpPr>
            <p:cNvPr name="TextBox 19" id="19"/>
            <p:cNvSpPr txBox="true"/>
            <p:nvPr/>
          </p:nvSpPr>
          <p:spPr>
            <a:xfrm>
              <a:off x="0" y="-38100"/>
              <a:ext cx="885757" cy="838585"/>
            </a:xfrm>
            <a:prstGeom prst="rect">
              <a:avLst/>
            </a:prstGeom>
          </p:spPr>
          <p:txBody>
            <a:bodyPr anchor="ctr" rtlCol="false" tIns="50800" lIns="50800" bIns="50800" rIns="50800"/>
            <a:lstStyle/>
            <a:p>
              <a:pPr algn="ctr">
                <a:lnSpc>
                  <a:spcPts val="2659"/>
                </a:lnSpc>
              </a:pPr>
            </a:p>
          </p:txBody>
        </p:sp>
      </p:grpSp>
      <p:grpSp>
        <p:nvGrpSpPr>
          <p:cNvPr name="Group 20" id="20"/>
          <p:cNvGrpSpPr/>
          <p:nvPr/>
        </p:nvGrpSpPr>
        <p:grpSpPr>
          <a:xfrm rot="0">
            <a:off x="14912358" y="7247659"/>
            <a:ext cx="3363110" cy="3039341"/>
            <a:chOff x="0" y="0"/>
            <a:chExt cx="885757" cy="800485"/>
          </a:xfrm>
        </p:grpSpPr>
        <p:sp>
          <p:nvSpPr>
            <p:cNvPr name="Freeform 21" id="21"/>
            <p:cNvSpPr/>
            <p:nvPr/>
          </p:nvSpPr>
          <p:spPr>
            <a:xfrm flipH="false" flipV="false" rot="0">
              <a:off x="0" y="0"/>
              <a:ext cx="885757" cy="800485"/>
            </a:xfrm>
            <a:custGeom>
              <a:avLst/>
              <a:gdLst/>
              <a:ahLst/>
              <a:cxnLst/>
              <a:rect r="r" b="b" t="t" l="l"/>
              <a:pathLst>
                <a:path h="800485" w="885757">
                  <a:moveTo>
                    <a:pt x="0" y="0"/>
                  </a:moveTo>
                  <a:lnTo>
                    <a:pt x="885757" y="0"/>
                  </a:lnTo>
                  <a:lnTo>
                    <a:pt x="885757" y="800485"/>
                  </a:lnTo>
                  <a:lnTo>
                    <a:pt x="0" y="800485"/>
                  </a:lnTo>
                  <a:close/>
                </a:path>
              </a:pathLst>
            </a:custGeom>
            <a:solidFill>
              <a:srgbClr val="FFFFFF"/>
            </a:solidFill>
          </p:spPr>
        </p:sp>
        <p:sp>
          <p:nvSpPr>
            <p:cNvPr name="TextBox 22" id="22"/>
            <p:cNvSpPr txBox="true"/>
            <p:nvPr/>
          </p:nvSpPr>
          <p:spPr>
            <a:xfrm>
              <a:off x="0" y="-38100"/>
              <a:ext cx="885757" cy="838585"/>
            </a:xfrm>
            <a:prstGeom prst="rect">
              <a:avLst/>
            </a:prstGeom>
          </p:spPr>
          <p:txBody>
            <a:bodyPr anchor="ctr" rtlCol="false" tIns="50800" lIns="50800" bIns="50800" rIns="50800"/>
            <a:lstStyle/>
            <a:p>
              <a:pPr algn="ctr">
                <a:lnSpc>
                  <a:spcPts val="2659"/>
                </a:lnSpc>
              </a:pPr>
            </a:p>
          </p:txBody>
        </p:sp>
      </p:grpSp>
      <p:grpSp>
        <p:nvGrpSpPr>
          <p:cNvPr name="Group 23" id="23"/>
          <p:cNvGrpSpPr/>
          <p:nvPr/>
        </p:nvGrpSpPr>
        <p:grpSpPr>
          <a:xfrm rot="0">
            <a:off x="14921883" y="0"/>
            <a:ext cx="3366117" cy="3039341"/>
            <a:chOff x="0" y="0"/>
            <a:chExt cx="886549" cy="800485"/>
          </a:xfrm>
        </p:grpSpPr>
        <p:sp>
          <p:nvSpPr>
            <p:cNvPr name="Freeform 24" id="24"/>
            <p:cNvSpPr/>
            <p:nvPr/>
          </p:nvSpPr>
          <p:spPr>
            <a:xfrm flipH="false" flipV="false" rot="0">
              <a:off x="0" y="0"/>
              <a:ext cx="886549" cy="800485"/>
            </a:xfrm>
            <a:custGeom>
              <a:avLst/>
              <a:gdLst/>
              <a:ahLst/>
              <a:cxnLst/>
              <a:rect r="r" b="b" t="t" l="l"/>
              <a:pathLst>
                <a:path h="800485" w="886549">
                  <a:moveTo>
                    <a:pt x="0" y="0"/>
                  </a:moveTo>
                  <a:lnTo>
                    <a:pt x="886549" y="0"/>
                  </a:lnTo>
                  <a:lnTo>
                    <a:pt x="886549" y="800485"/>
                  </a:lnTo>
                  <a:lnTo>
                    <a:pt x="0" y="800485"/>
                  </a:lnTo>
                  <a:close/>
                </a:path>
              </a:pathLst>
            </a:custGeom>
            <a:solidFill>
              <a:srgbClr val="FFFFFF"/>
            </a:solidFill>
          </p:spPr>
        </p:sp>
        <p:sp>
          <p:nvSpPr>
            <p:cNvPr name="TextBox 25" id="25"/>
            <p:cNvSpPr txBox="true"/>
            <p:nvPr/>
          </p:nvSpPr>
          <p:spPr>
            <a:xfrm>
              <a:off x="0" y="-38100"/>
              <a:ext cx="886549" cy="838585"/>
            </a:xfrm>
            <a:prstGeom prst="rect">
              <a:avLst/>
            </a:prstGeom>
          </p:spPr>
          <p:txBody>
            <a:bodyPr anchor="ctr" rtlCol="false" tIns="50800" lIns="50800" bIns="50800" rIns="50800"/>
            <a:lstStyle/>
            <a:p>
              <a:pPr algn="ctr">
                <a:lnSpc>
                  <a:spcPts val="2659"/>
                </a:lnSpc>
              </a:pPr>
            </a:p>
          </p:txBody>
        </p:sp>
      </p:grpSp>
      <p:sp>
        <p:nvSpPr>
          <p:cNvPr name="TextBox 26" id="26"/>
          <p:cNvSpPr txBox="true"/>
          <p:nvPr/>
        </p:nvSpPr>
        <p:spPr>
          <a:xfrm rot="0">
            <a:off x="7830277" y="2524720"/>
            <a:ext cx="2627447" cy="1642110"/>
          </a:xfrm>
          <a:prstGeom prst="rect">
            <a:avLst/>
          </a:prstGeom>
        </p:spPr>
        <p:txBody>
          <a:bodyPr anchor="t" rtlCol="false" tIns="0" lIns="0" bIns="0" rIns="0">
            <a:spAutoFit/>
          </a:bodyPr>
          <a:lstStyle/>
          <a:p>
            <a:pPr algn="ctr" marL="0" indent="0" lvl="0">
              <a:lnSpc>
                <a:spcPts val="13439"/>
              </a:lnSpc>
              <a:spcBef>
                <a:spcPct val="0"/>
              </a:spcBef>
            </a:pPr>
            <a:r>
              <a:rPr lang="en-US" sz="9600">
                <a:solidFill>
                  <a:srgbClr val="000000"/>
                </a:solidFill>
                <a:latin typeface="Cerebri"/>
                <a:ea typeface="Cerebri"/>
                <a:cs typeface="Cerebri"/>
                <a:sym typeface="Cerebri"/>
              </a:rPr>
              <a:t>(Q4)</a:t>
            </a:r>
          </a:p>
        </p:txBody>
      </p:sp>
      <p:sp>
        <p:nvSpPr>
          <p:cNvPr name="TextBox 27" id="27"/>
          <p:cNvSpPr txBox="true"/>
          <p:nvPr/>
        </p:nvSpPr>
        <p:spPr>
          <a:xfrm rot="0">
            <a:off x="4037410" y="4279622"/>
            <a:ext cx="10213180" cy="2571115"/>
          </a:xfrm>
          <a:prstGeom prst="rect">
            <a:avLst/>
          </a:prstGeom>
        </p:spPr>
        <p:txBody>
          <a:bodyPr anchor="t" rtlCol="false" tIns="0" lIns="0" bIns="0" rIns="0">
            <a:spAutoFit/>
          </a:bodyPr>
          <a:lstStyle/>
          <a:p>
            <a:pPr algn="l" marL="0" indent="0" lvl="0">
              <a:lnSpc>
                <a:spcPts val="6859"/>
              </a:lnSpc>
              <a:spcBef>
                <a:spcPct val="0"/>
              </a:spcBef>
            </a:pPr>
            <a:r>
              <a:rPr lang="en-US" sz="4899">
                <a:solidFill>
                  <a:srgbClr val="000000"/>
                </a:solidFill>
                <a:latin typeface="Cerebri"/>
                <a:ea typeface="Cerebri"/>
                <a:cs typeface="Cerebri"/>
                <a:sym typeface="Cerebri"/>
              </a:rPr>
              <a:t>After opening a channel within the Teams tab, where do you click to access the posts for that channel?</a:t>
            </a:r>
          </a:p>
        </p:txBody>
      </p:sp>
    </p:spTree>
  </p:cSld>
  <p:clrMapOvr>
    <a:masterClrMapping/>
  </p:clrMapOvr>
</p:sld>
</file>

<file path=ppt/slides/slide3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9848850"/>
            <a:ext cx="18288000" cy="438150"/>
            <a:chOff x="0" y="0"/>
            <a:chExt cx="4816593" cy="115398"/>
          </a:xfrm>
        </p:grpSpPr>
        <p:sp>
          <p:nvSpPr>
            <p:cNvPr name="Freeform 3" id="3"/>
            <p:cNvSpPr/>
            <p:nvPr/>
          </p:nvSpPr>
          <p:spPr>
            <a:xfrm flipH="false" flipV="false" rot="0">
              <a:off x="0" y="0"/>
              <a:ext cx="4816592" cy="115398"/>
            </a:xfrm>
            <a:custGeom>
              <a:avLst/>
              <a:gdLst/>
              <a:ahLst/>
              <a:cxnLst/>
              <a:rect r="r" b="b" t="t" l="l"/>
              <a:pathLst>
                <a:path h="115398" w="4816592">
                  <a:moveTo>
                    <a:pt x="0" y="0"/>
                  </a:moveTo>
                  <a:lnTo>
                    <a:pt x="4816592" y="0"/>
                  </a:lnTo>
                  <a:lnTo>
                    <a:pt x="4816592" y="115398"/>
                  </a:lnTo>
                  <a:lnTo>
                    <a:pt x="0" y="115398"/>
                  </a:lnTo>
                  <a:close/>
                </a:path>
              </a:pathLst>
            </a:custGeom>
            <a:gradFill rotWithShape="true">
              <a:gsLst>
                <a:gs pos="0">
                  <a:srgbClr val="5864A6">
                    <a:alpha val="100000"/>
                  </a:srgbClr>
                </a:gs>
                <a:gs pos="50000">
                  <a:srgbClr val="4E5FBF">
                    <a:alpha val="100000"/>
                  </a:srgbClr>
                </a:gs>
                <a:gs pos="100000">
                  <a:srgbClr val="8091F2">
                    <a:alpha val="100000"/>
                  </a:srgbClr>
                </a:gs>
              </a:gsLst>
              <a:lin ang="0"/>
            </a:gradFill>
          </p:spPr>
        </p:sp>
        <p:sp>
          <p:nvSpPr>
            <p:cNvPr name="TextBox 4" id="4"/>
            <p:cNvSpPr txBox="true"/>
            <p:nvPr/>
          </p:nvSpPr>
          <p:spPr>
            <a:xfrm>
              <a:off x="0" y="-38100"/>
              <a:ext cx="4816593" cy="153498"/>
            </a:xfrm>
            <a:prstGeom prst="rect">
              <a:avLst/>
            </a:prstGeom>
          </p:spPr>
          <p:txBody>
            <a:bodyPr anchor="ctr" rtlCol="false" tIns="50800" lIns="50800" bIns="50800" rIns="50800"/>
            <a:lstStyle/>
            <a:p>
              <a:pPr algn="ctr">
                <a:lnSpc>
                  <a:spcPts val="2659"/>
                </a:lnSpc>
              </a:pPr>
            </a:p>
          </p:txBody>
        </p:sp>
      </p:grpSp>
      <p:sp>
        <p:nvSpPr>
          <p:cNvPr name="Freeform 5" id="5"/>
          <p:cNvSpPr/>
          <p:nvPr/>
        </p:nvSpPr>
        <p:spPr>
          <a:xfrm flipH="false" flipV="false" rot="0">
            <a:off x="0" y="0"/>
            <a:ext cx="18278475" cy="9848850"/>
          </a:xfrm>
          <a:custGeom>
            <a:avLst/>
            <a:gdLst/>
            <a:ahLst/>
            <a:cxnLst/>
            <a:rect r="r" b="b" t="t" l="l"/>
            <a:pathLst>
              <a:path h="9848850" w="18278475">
                <a:moveTo>
                  <a:pt x="0" y="0"/>
                </a:moveTo>
                <a:lnTo>
                  <a:pt x="18278475" y="0"/>
                </a:lnTo>
                <a:lnTo>
                  <a:pt x="18278475" y="9848850"/>
                </a:lnTo>
                <a:lnTo>
                  <a:pt x="0" y="9848850"/>
                </a:lnTo>
                <a:lnTo>
                  <a:pt x="0" y="0"/>
                </a:lnTo>
                <a:close/>
              </a:path>
            </a:pathLst>
          </a:custGeom>
          <a:blipFill>
            <a:blip r:embed="rId2"/>
            <a:stretch>
              <a:fillRect l="0" t="0" r="0" b="0"/>
            </a:stretch>
          </a:blipFill>
        </p:spPr>
      </p:sp>
      <p:sp>
        <p:nvSpPr>
          <p:cNvPr name="Freeform 6" id="6"/>
          <p:cNvSpPr/>
          <p:nvPr/>
        </p:nvSpPr>
        <p:spPr>
          <a:xfrm flipH="false" flipV="false" rot="0">
            <a:off x="6966062" y="1405330"/>
            <a:ext cx="1137145" cy="922661"/>
          </a:xfrm>
          <a:custGeom>
            <a:avLst/>
            <a:gdLst/>
            <a:ahLst/>
            <a:cxnLst/>
            <a:rect r="r" b="b" t="t" l="l"/>
            <a:pathLst>
              <a:path h="922661" w="1137145">
                <a:moveTo>
                  <a:pt x="0" y="0"/>
                </a:moveTo>
                <a:lnTo>
                  <a:pt x="1137146" y="0"/>
                </a:lnTo>
                <a:lnTo>
                  <a:pt x="1137146" y="922661"/>
                </a:lnTo>
                <a:lnTo>
                  <a:pt x="0" y="922661"/>
                </a:lnTo>
                <a:lnTo>
                  <a:pt x="0" y="0"/>
                </a:lnTo>
                <a:close/>
              </a:path>
            </a:pathLst>
          </a:custGeom>
          <a:blipFill>
            <a:blip r:embed="rId3"/>
            <a:stretch>
              <a:fillRect l="-903041" t="-1092756" r="-526678" b="-692567"/>
            </a:stretch>
          </a:blipFill>
          <a:ln w="190500" cap="sq">
            <a:solidFill>
              <a:srgbClr val="E5231D"/>
            </a:solidFill>
            <a:prstDash val="solid"/>
            <a:miter/>
          </a:ln>
        </p:spPr>
      </p:sp>
    </p:spTree>
  </p:cSld>
  <p:clrMapOvr>
    <a:masterClrMapping/>
  </p:clrMapOvr>
</p:sld>
</file>

<file path=ppt/slides/slide3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3811562" cy="10287000"/>
            <a:chOff x="0" y="0"/>
            <a:chExt cx="1003868" cy="2709333"/>
          </a:xfrm>
        </p:grpSpPr>
        <p:sp>
          <p:nvSpPr>
            <p:cNvPr name="Freeform 3" id="3"/>
            <p:cNvSpPr/>
            <p:nvPr/>
          </p:nvSpPr>
          <p:spPr>
            <a:xfrm flipH="false" flipV="false" rot="0">
              <a:off x="0" y="0"/>
              <a:ext cx="1003868" cy="2709333"/>
            </a:xfrm>
            <a:custGeom>
              <a:avLst/>
              <a:gdLst/>
              <a:ahLst/>
              <a:cxnLst/>
              <a:rect r="r" b="b" t="t" l="l"/>
              <a:pathLst>
                <a:path h="2709333" w="1003868">
                  <a:moveTo>
                    <a:pt x="0" y="0"/>
                  </a:moveTo>
                  <a:lnTo>
                    <a:pt x="1003868" y="0"/>
                  </a:lnTo>
                  <a:lnTo>
                    <a:pt x="1003868" y="2709333"/>
                  </a:lnTo>
                  <a:lnTo>
                    <a:pt x="0" y="2709333"/>
                  </a:lnTo>
                  <a:close/>
                </a:path>
              </a:pathLst>
            </a:custGeom>
            <a:gradFill rotWithShape="true">
              <a:gsLst>
                <a:gs pos="0">
                  <a:srgbClr val="5864A6">
                    <a:alpha val="100000"/>
                  </a:srgbClr>
                </a:gs>
                <a:gs pos="50000">
                  <a:srgbClr val="4E5FBF">
                    <a:alpha val="100000"/>
                  </a:srgbClr>
                </a:gs>
                <a:gs pos="100000">
                  <a:srgbClr val="8091F2">
                    <a:alpha val="100000"/>
                  </a:srgbClr>
                </a:gs>
              </a:gsLst>
              <a:lin ang="0"/>
            </a:gradFill>
          </p:spPr>
        </p:sp>
        <p:sp>
          <p:nvSpPr>
            <p:cNvPr name="TextBox 4" id="4"/>
            <p:cNvSpPr txBox="true"/>
            <p:nvPr/>
          </p:nvSpPr>
          <p:spPr>
            <a:xfrm>
              <a:off x="0" y="-38100"/>
              <a:ext cx="1003868" cy="2747433"/>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10800000">
            <a:off x="382838" y="317546"/>
            <a:ext cx="3045887" cy="9642910"/>
            <a:chOff x="0" y="0"/>
            <a:chExt cx="802209" cy="2539696"/>
          </a:xfrm>
        </p:grpSpPr>
        <p:sp>
          <p:nvSpPr>
            <p:cNvPr name="Freeform 6" id="6"/>
            <p:cNvSpPr/>
            <p:nvPr/>
          </p:nvSpPr>
          <p:spPr>
            <a:xfrm flipH="false" flipV="false" rot="0">
              <a:off x="0" y="0"/>
              <a:ext cx="802209" cy="2539696"/>
            </a:xfrm>
            <a:custGeom>
              <a:avLst/>
              <a:gdLst/>
              <a:ahLst/>
              <a:cxnLst/>
              <a:rect r="r" b="b" t="t" l="l"/>
              <a:pathLst>
                <a:path h="2539696" w="802209">
                  <a:moveTo>
                    <a:pt x="0" y="0"/>
                  </a:moveTo>
                  <a:lnTo>
                    <a:pt x="802209" y="0"/>
                  </a:lnTo>
                  <a:lnTo>
                    <a:pt x="802209" y="2539696"/>
                  </a:lnTo>
                  <a:lnTo>
                    <a:pt x="0" y="2539696"/>
                  </a:lnTo>
                  <a:close/>
                </a:path>
              </a:pathLst>
            </a:custGeom>
            <a:solidFill>
              <a:srgbClr val="FFFFFF"/>
            </a:solidFill>
          </p:spPr>
        </p:sp>
        <p:sp>
          <p:nvSpPr>
            <p:cNvPr name="TextBox 7" id="7"/>
            <p:cNvSpPr txBox="true"/>
            <p:nvPr/>
          </p:nvSpPr>
          <p:spPr>
            <a:xfrm>
              <a:off x="0" y="-38100"/>
              <a:ext cx="802209" cy="2577796"/>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5400000">
            <a:off x="12809434" y="4808434"/>
            <a:ext cx="10287000" cy="670132"/>
            <a:chOff x="0" y="0"/>
            <a:chExt cx="2709333" cy="176496"/>
          </a:xfrm>
        </p:grpSpPr>
        <p:sp>
          <p:nvSpPr>
            <p:cNvPr name="Freeform 9" id="9"/>
            <p:cNvSpPr/>
            <p:nvPr/>
          </p:nvSpPr>
          <p:spPr>
            <a:xfrm flipH="false" flipV="false" rot="0">
              <a:off x="0" y="0"/>
              <a:ext cx="2709333" cy="176496"/>
            </a:xfrm>
            <a:custGeom>
              <a:avLst/>
              <a:gdLst/>
              <a:ahLst/>
              <a:cxnLst/>
              <a:rect r="r" b="b" t="t" l="l"/>
              <a:pathLst>
                <a:path h="176496" w="2709333">
                  <a:moveTo>
                    <a:pt x="0" y="0"/>
                  </a:moveTo>
                  <a:lnTo>
                    <a:pt x="2709333" y="0"/>
                  </a:lnTo>
                  <a:lnTo>
                    <a:pt x="2709333" y="176496"/>
                  </a:lnTo>
                  <a:lnTo>
                    <a:pt x="0" y="176496"/>
                  </a:lnTo>
                  <a:close/>
                </a:path>
              </a:pathLst>
            </a:custGeom>
            <a:solidFill>
              <a:srgbClr val="8091F2"/>
            </a:solidFill>
          </p:spPr>
        </p:sp>
        <p:sp>
          <p:nvSpPr>
            <p:cNvPr name="TextBox 10" id="10"/>
            <p:cNvSpPr txBox="true"/>
            <p:nvPr/>
          </p:nvSpPr>
          <p:spPr>
            <a:xfrm>
              <a:off x="0" y="-38100"/>
              <a:ext cx="2709333" cy="214596"/>
            </a:xfrm>
            <a:prstGeom prst="rect">
              <a:avLst/>
            </a:prstGeom>
          </p:spPr>
          <p:txBody>
            <a:bodyPr anchor="ctr" rtlCol="false" tIns="50800" lIns="50800" bIns="50800" rIns="50800"/>
            <a:lstStyle/>
            <a:p>
              <a:pPr algn="ctr">
                <a:lnSpc>
                  <a:spcPts val="2659"/>
                </a:lnSpc>
              </a:pPr>
            </a:p>
          </p:txBody>
        </p:sp>
      </p:grpSp>
      <p:sp>
        <p:nvSpPr>
          <p:cNvPr name="TextBox 11" id="11"/>
          <p:cNvSpPr txBox="true"/>
          <p:nvPr/>
        </p:nvSpPr>
        <p:spPr>
          <a:xfrm rot="0">
            <a:off x="4203027" y="784273"/>
            <a:ext cx="13056273" cy="1670050"/>
          </a:xfrm>
          <a:prstGeom prst="rect">
            <a:avLst/>
          </a:prstGeom>
        </p:spPr>
        <p:txBody>
          <a:bodyPr anchor="t" rtlCol="false" tIns="0" lIns="0" bIns="0" rIns="0">
            <a:spAutoFit/>
          </a:bodyPr>
          <a:lstStyle/>
          <a:p>
            <a:pPr algn="l">
              <a:lnSpc>
                <a:spcPts val="7279"/>
              </a:lnSpc>
            </a:pPr>
            <a:r>
              <a:rPr lang="en-US" sz="5199" b="true">
                <a:solidFill>
                  <a:srgbClr val="000000"/>
                </a:solidFill>
                <a:latin typeface="Cerebri Bold"/>
                <a:ea typeface="Cerebri Bold"/>
                <a:cs typeface="Cerebri Bold"/>
                <a:sym typeface="Cerebri Bold"/>
              </a:rPr>
              <a:t>Teams Mobile App Features</a:t>
            </a:r>
          </a:p>
          <a:p>
            <a:pPr algn="l" marL="0" indent="0" lvl="0">
              <a:lnSpc>
                <a:spcPts val="6019"/>
              </a:lnSpc>
              <a:spcBef>
                <a:spcPct val="0"/>
              </a:spcBef>
            </a:pPr>
            <a:r>
              <a:rPr lang="en-US" sz="4299">
                <a:solidFill>
                  <a:srgbClr val="000000"/>
                </a:solidFill>
                <a:latin typeface="Cerebri"/>
                <a:ea typeface="Cerebri"/>
                <a:cs typeface="Cerebri"/>
                <a:sym typeface="Cerebri"/>
              </a:rPr>
              <a:t>A Brief Overview</a:t>
            </a:r>
          </a:p>
        </p:txBody>
      </p:sp>
      <p:sp>
        <p:nvSpPr>
          <p:cNvPr name="Freeform 12" id="12"/>
          <p:cNvSpPr/>
          <p:nvPr/>
        </p:nvSpPr>
        <p:spPr>
          <a:xfrm flipH="false" flipV="false" rot="-10800000">
            <a:off x="4203027" y="2730548"/>
            <a:ext cx="5332438" cy="46659"/>
          </a:xfrm>
          <a:custGeom>
            <a:avLst/>
            <a:gdLst/>
            <a:ahLst/>
            <a:cxnLst/>
            <a:rect r="r" b="b" t="t" l="l"/>
            <a:pathLst>
              <a:path h="46659" w="5332438">
                <a:moveTo>
                  <a:pt x="0" y="0"/>
                </a:moveTo>
                <a:lnTo>
                  <a:pt x="5332438" y="0"/>
                </a:lnTo>
                <a:lnTo>
                  <a:pt x="5332438" y="46659"/>
                </a:lnTo>
                <a:lnTo>
                  <a:pt x="0" y="4665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3" id="13"/>
          <p:cNvSpPr txBox="true"/>
          <p:nvPr/>
        </p:nvSpPr>
        <p:spPr>
          <a:xfrm rot="0">
            <a:off x="4203027" y="3253105"/>
            <a:ext cx="11877862" cy="6510020"/>
          </a:xfrm>
          <a:prstGeom prst="rect">
            <a:avLst/>
          </a:prstGeom>
        </p:spPr>
        <p:txBody>
          <a:bodyPr anchor="t" rtlCol="false" tIns="0" lIns="0" bIns="0" rIns="0">
            <a:spAutoFit/>
          </a:bodyPr>
          <a:lstStyle/>
          <a:p>
            <a:pPr algn="l">
              <a:lnSpc>
                <a:spcPts val="4760"/>
              </a:lnSpc>
            </a:pPr>
            <a:r>
              <a:rPr lang="en-US" sz="3400">
                <a:solidFill>
                  <a:srgbClr val="000000"/>
                </a:solidFill>
                <a:latin typeface="Cerebri"/>
                <a:ea typeface="Cerebri"/>
                <a:cs typeface="Cerebri"/>
                <a:sym typeface="Cerebri"/>
              </a:rPr>
              <a:t>As a reminder, the Teams mobile app has a variety of helpful features, including:</a:t>
            </a:r>
          </a:p>
          <a:p>
            <a:pPr algn="l" marL="647703" indent="-323852" lvl="1">
              <a:lnSpc>
                <a:spcPts val="4200"/>
              </a:lnSpc>
              <a:buFont typeface="Arial"/>
              <a:buChar char="•"/>
            </a:pPr>
            <a:r>
              <a:rPr lang="en-US" sz="3000">
                <a:solidFill>
                  <a:srgbClr val="000000"/>
                </a:solidFill>
                <a:latin typeface="Cerebri"/>
                <a:ea typeface="Cerebri"/>
                <a:cs typeface="Cerebri"/>
                <a:sym typeface="Cerebri"/>
              </a:rPr>
              <a:t>Opening Planner and your activity feed</a:t>
            </a:r>
          </a:p>
          <a:p>
            <a:pPr algn="l" marL="647703" indent="-323852" lvl="1">
              <a:lnSpc>
                <a:spcPts val="4200"/>
              </a:lnSpc>
              <a:buFont typeface="Arial"/>
              <a:buChar char="•"/>
            </a:pPr>
            <a:r>
              <a:rPr lang="en-US" sz="3000">
                <a:solidFill>
                  <a:srgbClr val="000000"/>
                </a:solidFill>
                <a:latin typeface="Cerebri"/>
                <a:ea typeface="Cerebri"/>
                <a:cs typeface="Cerebri"/>
                <a:sym typeface="Cerebri"/>
              </a:rPr>
              <a:t>Scheduling quiet time</a:t>
            </a:r>
          </a:p>
          <a:p>
            <a:pPr algn="l" marL="647703" indent="-323852" lvl="1">
              <a:lnSpc>
                <a:spcPts val="4200"/>
              </a:lnSpc>
              <a:buFont typeface="Arial"/>
              <a:buChar char="•"/>
            </a:pPr>
            <a:r>
              <a:rPr lang="en-US" sz="3000">
                <a:solidFill>
                  <a:srgbClr val="000000"/>
                </a:solidFill>
                <a:latin typeface="Cerebri"/>
                <a:ea typeface="Cerebri"/>
                <a:cs typeface="Cerebri"/>
                <a:sym typeface="Cerebri"/>
              </a:rPr>
              <a:t>Creating audio messages</a:t>
            </a:r>
          </a:p>
          <a:p>
            <a:pPr algn="l" marL="647703" indent="-323852" lvl="1">
              <a:lnSpc>
                <a:spcPts val="4200"/>
              </a:lnSpc>
              <a:buFont typeface="Arial"/>
              <a:buChar char="•"/>
            </a:pPr>
            <a:r>
              <a:rPr lang="en-US" sz="3000">
                <a:solidFill>
                  <a:srgbClr val="000000"/>
                </a:solidFill>
                <a:latin typeface="Cerebri"/>
                <a:ea typeface="Cerebri"/>
                <a:cs typeface="Cerebri"/>
                <a:sym typeface="Cerebri"/>
              </a:rPr>
              <a:t>Using the camera and its photo editing features</a:t>
            </a:r>
          </a:p>
          <a:p>
            <a:pPr algn="l" marL="647703" indent="-323852" lvl="1">
              <a:lnSpc>
                <a:spcPts val="4200"/>
              </a:lnSpc>
              <a:buFont typeface="Arial"/>
              <a:buChar char="•"/>
            </a:pPr>
            <a:r>
              <a:rPr lang="en-US" sz="3000">
                <a:solidFill>
                  <a:srgbClr val="000000"/>
                </a:solidFill>
                <a:latin typeface="Cerebri"/>
                <a:ea typeface="Cerebri"/>
                <a:cs typeface="Cerebri"/>
                <a:sym typeface="Cerebri"/>
              </a:rPr>
              <a:t>Transferring a meeting from your desktop to a mobile device</a:t>
            </a:r>
          </a:p>
          <a:p>
            <a:pPr algn="l" marL="647703" indent="-323852" lvl="1">
              <a:lnSpc>
                <a:spcPts val="4200"/>
              </a:lnSpc>
              <a:buFont typeface="Arial"/>
              <a:buChar char="•"/>
            </a:pPr>
            <a:r>
              <a:rPr lang="en-US" sz="3000">
                <a:solidFill>
                  <a:srgbClr val="000000"/>
                </a:solidFill>
                <a:latin typeface="Cerebri"/>
                <a:ea typeface="Cerebri"/>
                <a:cs typeface="Cerebri"/>
                <a:sym typeface="Cerebri"/>
              </a:rPr>
              <a:t>Sharing your screen from a mobile device</a:t>
            </a:r>
          </a:p>
          <a:p>
            <a:pPr algn="l">
              <a:lnSpc>
                <a:spcPts val="4200"/>
              </a:lnSpc>
            </a:pPr>
          </a:p>
          <a:p>
            <a:pPr algn="l">
              <a:lnSpc>
                <a:spcPts val="4200"/>
              </a:lnSpc>
              <a:spcBef>
                <a:spcPct val="0"/>
              </a:spcBef>
            </a:pPr>
            <a:r>
              <a:rPr lang="en-US" sz="3000">
                <a:solidFill>
                  <a:srgbClr val="000000"/>
                </a:solidFill>
                <a:latin typeface="Cerebri"/>
                <a:ea typeface="Cerebri"/>
                <a:cs typeface="Cerebri"/>
                <a:sym typeface="Cerebri"/>
              </a:rPr>
              <a:t>If you would like to further explore the possibilities of your Teams mobile app, feel free to schedule a one-on-one meeting with Business Applications!</a:t>
            </a:r>
          </a:p>
        </p:txBody>
      </p:sp>
    </p:spTree>
  </p:cSld>
  <p:clrMapOvr>
    <a:masterClrMapping/>
  </p:clrMapOvr>
</p:sld>
</file>

<file path=ppt/slides/slide3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3811562" cy="10287000"/>
            <a:chOff x="0" y="0"/>
            <a:chExt cx="1003868" cy="2709333"/>
          </a:xfrm>
        </p:grpSpPr>
        <p:sp>
          <p:nvSpPr>
            <p:cNvPr name="Freeform 3" id="3"/>
            <p:cNvSpPr/>
            <p:nvPr/>
          </p:nvSpPr>
          <p:spPr>
            <a:xfrm flipH="false" flipV="false" rot="0">
              <a:off x="0" y="0"/>
              <a:ext cx="1003868" cy="2709333"/>
            </a:xfrm>
            <a:custGeom>
              <a:avLst/>
              <a:gdLst/>
              <a:ahLst/>
              <a:cxnLst/>
              <a:rect r="r" b="b" t="t" l="l"/>
              <a:pathLst>
                <a:path h="2709333" w="1003868">
                  <a:moveTo>
                    <a:pt x="0" y="0"/>
                  </a:moveTo>
                  <a:lnTo>
                    <a:pt x="1003868" y="0"/>
                  </a:lnTo>
                  <a:lnTo>
                    <a:pt x="1003868" y="2709333"/>
                  </a:lnTo>
                  <a:lnTo>
                    <a:pt x="0" y="2709333"/>
                  </a:lnTo>
                  <a:close/>
                </a:path>
              </a:pathLst>
            </a:custGeom>
            <a:gradFill rotWithShape="true">
              <a:gsLst>
                <a:gs pos="0">
                  <a:srgbClr val="5864A6">
                    <a:alpha val="100000"/>
                  </a:srgbClr>
                </a:gs>
                <a:gs pos="50000">
                  <a:srgbClr val="4E5FBF">
                    <a:alpha val="100000"/>
                  </a:srgbClr>
                </a:gs>
                <a:gs pos="100000">
                  <a:srgbClr val="8091F2">
                    <a:alpha val="100000"/>
                  </a:srgbClr>
                </a:gs>
              </a:gsLst>
              <a:lin ang="0"/>
            </a:gradFill>
          </p:spPr>
        </p:sp>
        <p:sp>
          <p:nvSpPr>
            <p:cNvPr name="TextBox 4" id="4"/>
            <p:cNvSpPr txBox="true"/>
            <p:nvPr/>
          </p:nvSpPr>
          <p:spPr>
            <a:xfrm>
              <a:off x="0" y="-38100"/>
              <a:ext cx="1003868" cy="2747433"/>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10800000">
            <a:off x="382838" y="317546"/>
            <a:ext cx="3045887" cy="9642910"/>
            <a:chOff x="0" y="0"/>
            <a:chExt cx="802209" cy="2539696"/>
          </a:xfrm>
        </p:grpSpPr>
        <p:sp>
          <p:nvSpPr>
            <p:cNvPr name="Freeform 6" id="6"/>
            <p:cNvSpPr/>
            <p:nvPr/>
          </p:nvSpPr>
          <p:spPr>
            <a:xfrm flipH="false" flipV="false" rot="0">
              <a:off x="0" y="0"/>
              <a:ext cx="802209" cy="2539696"/>
            </a:xfrm>
            <a:custGeom>
              <a:avLst/>
              <a:gdLst/>
              <a:ahLst/>
              <a:cxnLst/>
              <a:rect r="r" b="b" t="t" l="l"/>
              <a:pathLst>
                <a:path h="2539696" w="802209">
                  <a:moveTo>
                    <a:pt x="0" y="0"/>
                  </a:moveTo>
                  <a:lnTo>
                    <a:pt x="802209" y="0"/>
                  </a:lnTo>
                  <a:lnTo>
                    <a:pt x="802209" y="2539696"/>
                  </a:lnTo>
                  <a:lnTo>
                    <a:pt x="0" y="2539696"/>
                  </a:lnTo>
                  <a:close/>
                </a:path>
              </a:pathLst>
            </a:custGeom>
            <a:solidFill>
              <a:srgbClr val="FFFFFF"/>
            </a:solidFill>
          </p:spPr>
        </p:sp>
        <p:sp>
          <p:nvSpPr>
            <p:cNvPr name="TextBox 7" id="7"/>
            <p:cNvSpPr txBox="true"/>
            <p:nvPr/>
          </p:nvSpPr>
          <p:spPr>
            <a:xfrm>
              <a:off x="0" y="-38100"/>
              <a:ext cx="802209" cy="2577796"/>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5400000">
            <a:off x="12809434" y="4808434"/>
            <a:ext cx="10287000" cy="670132"/>
            <a:chOff x="0" y="0"/>
            <a:chExt cx="2709333" cy="176496"/>
          </a:xfrm>
        </p:grpSpPr>
        <p:sp>
          <p:nvSpPr>
            <p:cNvPr name="Freeform 9" id="9"/>
            <p:cNvSpPr/>
            <p:nvPr/>
          </p:nvSpPr>
          <p:spPr>
            <a:xfrm flipH="false" flipV="false" rot="0">
              <a:off x="0" y="0"/>
              <a:ext cx="2709333" cy="176496"/>
            </a:xfrm>
            <a:custGeom>
              <a:avLst/>
              <a:gdLst/>
              <a:ahLst/>
              <a:cxnLst/>
              <a:rect r="r" b="b" t="t" l="l"/>
              <a:pathLst>
                <a:path h="176496" w="2709333">
                  <a:moveTo>
                    <a:pt x="0" y="0"/>
                  </a:moveTo>
                  <a:lnTo>
                    <a:pt x="2709333" y="0"/>
                  </a:lnTo>
                  <a:lnTo>
                    <a:pt x="2709333" y="176496"/>
                  </a:lnTo>
                  <a:lnTo>
                    <a:pt x="0" y="176496"/>
                  </a:lnTo>
                  <a:close/>
                </a:path>
              </a:pathLst>
            </a:custGeom>
            <a:solidFill>
              <a:srgbClr val="8091F2"/>
            </a:solidFill>
          </p:spPr>
        </p:sp>
        <p:sp>
          <p:nvSpPr>
            <p:cNvPr name="TextBox 10" id="10"/>
            <p:cNvSpPr txBox="true"/>
            <p:nvPr/>
          </p:nvSpPr>
          <p:spPr>
            <a:xfrm>
              <a:off x="0" y="-38100"/>
              <a:ext cx="2709333" cy="214596"/>
            </a:xfrm>
            <a:prstGeom prst="rect">
              <a:avLst/>
            </a:prstGeom>
          </p:spPr>
          <p:txBody>
            <a:bodyPr anchor="ctr" rtlCol="false" tIns="50800" lIns="50800" bIns="50800" rIns="50800"/>
            <a:lstStyle/>
            <a:p>
              <a:pPr algn="ctr">
                <a:lnSpc>
                  <a:spcPts val="2659"/>
                </a:lnSpc>
              </a:pPr>
            </a:p>
          </p:txBody>
        </p:sp>
      </p:grpSp>
      <p:sp>
        <p:nvSpPr>
          <p:cNvPr name="TextBox 11" id="11"/>
          <p:cNvSpPr txBox="true"/>
          <p:nvPr/>
        </p:nvSpPr>
        <p:spPr>
          <a:xfrm rot="0">
            <a:off x="4203027" y="784273"/>
            <a:ext cx="13056273" cy="1670050"/>
          </a:xfrm>
          <a:prstGeom prst="rect">
            <a:avLst/>
          </a:prstGeom>
        </p:spPr>
        <p:txBody>
          <a:bodyPr anchor="t" rtlCol="false" tIns="0" lIns="0" bIns="0" rIns="0">
            <a:spAutoFit/>
          </a:bodyPr>
          <a:lstStyle/>
          <a:p>
            <a:pPr algn="l">
              <a:lnSpc>
                <a:spcPts val="7279"/>
              </a:lnSpc>
            </a:pPr>
            <a:r>
              <a:rPr lang="en-US" sz="5199" b="true">
                <a:solidFill>
                  <a:srgbClr val="000000"/>
                </a:solidFill>
                <a:latin typeface="Cerebri Bold"/>
                <a:ea typeface="Cerebri Bold"/>
                <a:cs typeface="Cerebri Bold"/>
                <a:sym typeface="Cerebri Bold"/>
              </a:rPr>
              <a:t>Optional Q&amp;A and One-on-One Support</a:t>
            </a:r>
          </a:p>
          <a:p>
            <a:pPr algn="l" marL="0" indent="0" lvl="0">
              <a:lnSpc>
                <a:spcPts val="6019"/>
              </a:lnSpc>
              <a:spcBef>
                <a:spcPct val="0"/>
              </a:spcBef>
            </a:pPr>
            <a:r>
              <a:rPr lang="en-US" sz="4299">
                <a:solidFill>
                  <a:srgbClr val="000000"/>
                </a:solidFill>
                <a:latin typeface="Cerebri"/>
                <a:ea typeface="Cerebri"/>
                <a:cs typeface="Cerebri"/>
                <a:sym typeface="Cerebri"/>
              </a:rPr>
              <a:t>Opportunity for Questions and Extra Help</a:t>
            </a:r>
          </a:p>
        </p:txBody>
      </p:sp>
      <p:sp>
        <p:nvSpPr>
          <p:cNvPr name="Freeform 12" id="12"/>
          <p:cNvSpPr/>
          <p:nvPr/>
        </p:nvSpPr>
        <p:spPr>
          <a:xfrm flipH="false" flipV="false" rot="-10800000">
            <a:off x="4203027" y="2730548"/>
            <a:ext cx="5332438" cy="46659"/>
          </a:xfrm>
          <a:custGeom>
            <a:avLst/>
            <a:gdLst/>
            <a:ahLst/>
            <a:cxnLst/>
            <a:rect r="r" b="b" t="t" l="l"/>
            <a:pathLst>
              <a:path h="46659" w="5332438">
                <a:moveTo>
                  <a:pt x="0" y="0"/>
                </a:moveTo>
                <a:lnTo>
                  <a:pt x="5332438" y="0"/>
                </a:lnTo>
                <a:lnTo>
                  <a:pt x="5332438" y="46659"/>
                </a:lnTo>
                <a:lnTo>
                  <a:pt x="0" y="4665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3" id="13"/>
          <p:cNvSpPr txBox="true"/>
          <p:nvPr/>
        </p:nvSpPr>
        <p:spPr>
          <a:xfrm rot="0">
            <a:off x="4203027" y="3285979"/>
            <a:ext cx="13130462" cy="3843020"/>
          </a:xfrm>
          <a:prstGeom prst="rect">
            <a:avLst/>
          </a:prstGeom>
        </p:spPr>
        <p:txBody>
          <a:bodyPr anchor="t" rtlCol="false" tIns="0" lIns="0" bIns="0" rIns="0">
            <a:spAutoFit/>
          </a:bodyPr>
          <a:lstStyle/>
          <a:p>
            <a:pPr algn="l">
              <a:lnSpc>
                <a:spcPts val="4760"/>
              </a:lnSpc>
            </a:pPr>
            <a:r>
              <a:rPr lang="en-US" sz="3400">
                <a:solidFill>
                  <a:srgbClr val="000000"/>
                </a:solidFill>
                <a:latin typeface="Cerebri"/>
                <a:ea typeface="Cerebri"/>
                <a:cs typeface="Cerebri"/>
                <a:sym typeface="Cerebri"/>
              </a:rPr>
              <a:t>Thank you for your hard work and engagement!  Whether you stay or leave, please remember to:</a:t>
            </a:r>
          </a:p>
          <a:p>
            <a:pPr algn="l" marL="647703" indent="-323852" lvl="1">
              <a:lnSpc>
                <a:spcPts val="4200"/>
              </a:lnSpc>
              <a:buFont typeface="Arial"/>
              <a:buChar char="•"/>
            </a:pPr>
            <a:r>
              <a:rPr lang="en-US" sz="3000">
                <a:solidFill>
                  <a:srgbClr val="000000"/>
                </a:solidFill>
                <a:latin typeface="Cerebri"/>
                <a:ea typeface="Cerebri"/>
                <a:cs typeface="Cerebri"/>
                <a:sym typeface="Cerebri"/>
              </a:rPr>
              <a:t>Complete your practice activities in the Litmos course before the two-week deadline</a:t>
            </a:r>
          </a:p>
          <a:p>
            <a:pPr algn="l" marL="647703" indent="-323852" lvl="1">
              <a:lnSpc>
                <a:spcPts val="4200"/>
              </a:lnSpc>
              <a:buFont typeface="Arial"/>
              <a:buChar char="•"/>
            </a:pPr>
            <a:r>
              <a:rPr lang="en-US" sz="3000">
                <a:solidFill>
                  <a:srgbClr val="000000"/>
                </a:solidFill>
                <a:latin typeface="Cerebri"/>
                <a:ea typeface="Cerebri"/>
                <a:cs typeface="Cerebri"/>
                <a:sym typeface="Cerebri"/>
              </a:rPr>
              <a:t>Complete the post-training survey that will be emailed to you tomorrow</a:t>
            </a:r>
          </a:p>
          <a:p>
            <a:pPr algn="l" marL="647703" indent="-323852" lvl="1">
              <a:lnSpc>
                <a:spcPts val="4200"/>
              </a:lnSpc>
              <a:spcBef>
                <a:spcPct val="0"/>
              </a:spcBef>
              <a:buFont typeface="Arial"/>
              <a:buChar char="•"/>
            </a:pPr>
            <a:r>
              <a:rPr lang="en-US" sz="3000">
                <a:solidFill>
                  <a:srgbClr val="000000"/>
                </a:solidFill>
                <a:latin typeface="Cerebri"/>
                <a:ea typeface="Cerebri"/>
                <a:cs typeface="Cerebri"/>
                <a:sym typeface="Cerebri"/>
              </a:rPr>
              <a:t>Reach out to the Business Applications team with any follow-up questions</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3811562" cy="10287000"/>
            <a:chOff x="0" y="0"/>
            <a:chExt cx="1003868" cy="2709333"/>
          </a:xfrm>
        </p:grpSpPr>
        <p:sp>
          <p:nvSpPr>
            <p:cNvPr name="Freeform 3" id="3"/>
            <p:cNvSpPr/>
            <p:nvPr/>
          </p:nvSpPr>
          <p:spPr>
            <a:xfrm flipH="false" flipV="false" rot="0">
              <a:off x="0" y="0"/>
              <a:ext cx="1003868" cy="2709333"/>
            </a:xfrm>
            <a:custGeom>
              <a:avLst/>
              <a:gdLst/>
              <a:ahLst/>
              <a:cxnLst/>
              <a:rect r="r" b="b" t="t" l="l"/>
              <a:pathLst>
                <a:path h="2709333" w="1003868">
                  <a:moveTo>
                    <a:pt x="0" y="0"/>
                  </a:moveTo>
                  <a:lnTo>
                    <a:pt x="1003868" y="0"/>
                  </a:lnTo>
                  <a:lnTo>
                    <a:pt x="1003868" y="2709333"/>
                  </a:lnTo>
                  <a:lnTo>
                    <a:pt x="0" y="2709333"/>
                  </a:lnTo>
                  <a:close/>
                </a:path>
              </a:pathLst>
            </a:custGeom>
            <a:gradFill rotWithShape="true">
              <a:gsLst>
                <a:gs pos="0">
                  <a:srgbClr val="5864A6">
                    <a:alpha val="100000"/>
                  </a:srgbClr>
                </a:gs>
                <a:gs pos="50000">
                  <a:srgbClr val="4E5FBF">
                    <a:alpha val="100000"/>
                  </a:srgbClr>
                </a:gs>
                <a:gs pos="100000">
                  <a:srgbClr val="8091F2">
                    <a:alpha val="100000"/>
                  </a:srgbClr>
                </a:gs>
              </a:gsLst>
              <a:lin ang="0"/>
            </a:gradFill>
          </p:spPr>
        </p:sp>
        <p:sp>
          <p:nvSpPr>
            <p:cNvPr name="TextBox 4" id="4"/>
            <p:cNvSpPr txBox="true"/>
            <p:nvPr/>
          </p:nvSpPr>
          <p:spPr>
            <a:xfrm>
              <a:off x="0" y="-38100"/>
              <a:ext cx="1003868" cy="2747433"/>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10800000">
            <a:off x="382838" y="317546"/>
            <a:ext cx="3045887" cy="9642910"/>
            <a:chOff x="0" y="0"/>
            <a:chExt cx="802209" cy="2539696"/>
          </a:xfrm>
        </p:grpSpPr>
        <p:sp>
          <p:nvSpPr>
            <p:cNvPr name="Freeform 6" id="6"/>
            <p:cNvSpPr/>
            <p:nvPr/>
          </p:nvSpPr>
          <p:spPr>
            <a:xfrm flipH="false" flipV="false" rot="0">
              <a:off x="0" y="0"/>
              <a:ext cx="802209" cy="2539696"/>
            </a:xfrm>
            <a:custGeom>
              <a:avLst/>
              <a:gdLst/>
              <a:ahLst/>
              <a:cxnLst/>
              <a:rect r="r" b="b" t="t" l="l"/>
              <a:pathLst>
                <a:path h="2539696" w="802209">
                  <a:moveTo>
                    <a:pt x="0" y="0"/>
                  </a:moveTo>
                  <a:lnTo>
                    <a:pt x="802209" y="0"/>
                  </a:lnTo>
                  <a:lnTo>
                    <a:pt x="802209" y="2539696"/>
                  </a:lnTo>
                  <a:lnTo>
                    <a:pt x="0" y="2539696"/>
                  </a:lnTo>
                  <a:close/>
                </a:path>
              </a:pathLst>
            </a:custGeom>
            <a:solidFill>
              <a:srgbClr val="FFFFFF"/>
            </a:solidFill>
          </p:spPr>
        </p:sp>
        <p:sp>
          <p:nvSpPr>
            <p:cNvPr name="TextBox 7" id="7"/>
            <p:cNvSpPr txBox="true"/>
            <p:nvPr/>
          </p:nvSpPr>
          <p:spPr>
            <a:xfrm>
              <a:off x="0" y="-38100"/>
              <a:ext cx="802209" cy="2577796"/>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5400000">
            <a:off x="12809434" y="4808434"/>
            <a:ext cx="10287000" cy="670132"/>
            <a:chOff x="0" y="0"/>
            <a:chExt cx="2709333" cy="176496"/>
          </a:xfrm>
        </p:grpSpPr>
        <p:sp>
          <p:nvSpPr>
            <p:cNvPr name="Freeform 9" id="9"/>
            <p:cNvSpPr/>
            <p:nvPr/>
          </p:nvSpPr>
          <p:spPr>
            <a:xfrm flipH="false" flipV="false" rot="0">
              <a:off x="0" y="0"/>
              <a:ext cx="2709333" cy="176496"/>
            </a:xfrm>
            <a:custGeom>
              <a:avLst/>
              <a:gdLst/>
              <a:ahLst/>
              <a:cxnLst/>
              <a:rect r="r" b="b" t="t" l="l"/>
              <a:pathLst>
                <a:path h="176496" w="2709333">
                  <a:moveTo>
                    <a:pt x="0" y="0"/>
                  </a:moveTo>
                  <a:lnTo>
                    <a:pt x="2709333" y="0"/>
                  </a:lnTo>
                  <a:lnTo>
                    <a:pt x="2709333" y="176496"/>
                  </a:lnTo>
                  <a:lnTo>
                    <a:pt x="0" y="176496"/>
                  </a:lnTo>
                  <a:close/>
                </a:path>
              </a:pathLst>
            </a:custGeom>
            <a:solidFill>
              <a:srgbClr val="8091F2"/>
            </a:solidFill>
          </p:spPr>
        </p:sp>
        <p:sp>
          <p:nvSpPr>
            <p:cNvPr name="TextBox 10" id="10"/>
            <p:cNvSpPr txBox="true"/>
            <p:nvPr/>
          </p:nvSpPr>
          <p:spPr>
            <a:xfrm>
              <a:off x="0" y="-38100"/>
              <a:ext cx="2709333" cy="214596"/>
            </a:xfrm>
            <a:prstGeom prst="rect">
              <a:avLst/>
            </a:prstGeom>
          </p:spPr>
          <p:txBody>
            <a:bodyPr anchor="ctr" rtlCol="false" tIns="50800" lIns="50800" bIns="50800" rIns="50800"/>
            <a:lstStyle/>
            <a:p>
              <a:pPr algn="ctr">
                <a:lnSpc>
                  <a:spcPts val="2659"/>
                </a:lnSpc>
              </a:pPr>
            </a:p>
          </p:txBody>
        </p:sp>
      </p:grpSp>
      <p:sp>
        <p:nvSpPr>
          <p:cNvPr name="TextBox 11" id="11"/>
          <p:cNvSpPr txBox="true"/>
          <p:nvPr/>
        </p:nvSpPr>
        <p:spPr>
          <a:xfrm rot="0">
            <a:off x="4203027" y="784273"/>
            <a:ext cx="13056273" cy="1670050"/>
          </a:xfrm>
          <a:prstGeom prst="rect">
            <a:avLst/>
          </a:prstGeom>
        </p:spPr>
        <p:txBody>
          <a:bodyPr anchor="t" rtlCol="false" tIns="0" lIns="0" bIns="0" rIns="0">
            <a:spAutoFit/>
          </a:bodyPr>
          <a:lstStyle/>
          <a:p>
            <a:pPr algn="l">
              <a:lnSpc>
                <a:spcPts val="7279"/>
              </a:lnSpc>
            </a:pPr>
            <a:r>
              <a:rPr lang="en-US" sz="5199" b="true">
                <a:solidFill>
                  <a:srgbClr val="000000"/>
                </a:solidFill>
                <a:latin typeface="Cerebri Bold"/>
                <a:ea typeface="Cerebri Bold"/>
                <a:cs typeface="Cerebri Bold"/>
                <a:sym typeface="Cerebri Bold"/>
              </a:rPr>
              <a:t>Module 1</a:t>
            </a:r>
          </a:p>
          <a:p>
            <a:pPr algn="l" marL="0" indent="0" lvl="0">
              <a:lnSpc>
                <a:spcPts val="6019"/>
              </a:lnSpc>
              <a:spcBef>
                <a:spcPct val="0"/>
              </a:spcBef>
            </a:pPr>
            <a:r>
              <a:rPr lang="en-US" sz="4299">
                <a:solidFill>
                  <a:srgbClr val="000000"/>
                </a:solidFill>
                <a:latin typeface="Cerebri"/>
                <a:ea typeface="Cerebri"/>
                <a:cs typeface="Cerebri"/>
                <a:sym typeface="Cerebri"/>
              </a:rPr>
              <a:t>In-Depth Review of Planner (My Tasks)</a:t>
            </a:r>
          </a:p>
        </p:txBody>
      </p:sp>
      <p:sp>
        <p:nvSpPr>
          <p:cNvPr name="Freeform 12" id="12"/>
          <p:cNvSpPr/>
          <p:nvPr/>
        </p:nvSpPr>
        <p:spPr>
          <a:xfrm flipH="false" flipV="false" rot="-10800000">
            <a:off x="4203027" y="2730548"/>
            <a:ext cx="5332438" cy="46659"/>
          </a:xfrm>
          <a:custGeom>
            <a:avLst/>
            <a:gdLst/>
            <a:ahLst/>
            <a:cxnLst/>
            <a:rect r="r" b="b" t="t" l="l"/>
            <a:pathLst>
              <a:path h="46659" w="5332438">
                <a:moveTo>
                  <a:pt x="0" y="0"/>
                </a:moveTo>
                <a:lnTo>
                  <a:pt x="5332438" y="0"/>
                </a:lnTo>
                <a:lnTo>
                  <a:pt x="5332438" y="46659"/>
                </a:lnTo>
                <a:lnTo>
                  <a:pt x="0" y="4665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3" id="13"/>
          <p:cNvSpPr txBox="true"/>
          <p:nvPr/>
        </p:nvSpPr>
        <p:spPr>
          <a:xfrm rot="0">
            <a:off x="4203027" y="3285979"/>
            <a:ext cx="13130462" cy="3242945"/>
          </a:xfrm>
          <a:prstGeom prst="rect">
            <a:avLst/>
          </a:prstGeom>
        </p:spPr>
        <p:txBody>
          <a:bodyPr anchor="t" rtlCol="false" tIns="0" lIns="0" bIns="0" rIns="0">
            <a:spAutoFit/>
          </a:bodyPr>
          <a:lstStyle/>
          <a:p>
            <a:pPr algn="l">
              <a:lnSpc>
                <a:spcPts val="4760"/>
              </a:lnSpc>
            </a:pPr>
            <a:r>
              <a:rPr lang="en-US" sz="3400">
                <a:solidFill>
                  <a:srgbClr val="000000"/>
                </a:solidFill>
                <a:latin typeface="Cerebri"/>
                <a:ea typeface="Cerebri"/>
                <a:cs typeface="Cerebri"/>
                <a:sym typeface="Cerebri"/>
              </a:rPr>
              <a:t>By the end of Module 1, you will be able to demonstrate how to:</a:t>
            </a:r>
          </a:p>
          <a:p>
            <a:pPr algn="l" marL="647703" indent="-323852" lvl="1">
              <a:lnSpc>
                <a:spcPts val="4200"/>
              </a:lnSpc>
              <a:buFont typeface="Arial"/>
              <a:buChar char="•"/>
            </a:pPr>
            <a:r>
              <a:rPr lang="en-US" sz="3000">
                <a:solidFill>
                  <a:srgbClr val="000000"/>
                </a:solidFill>
                <a:latin typeface="Cerebri"/>
                <a:ea typeface="Cerebri"/>
                <a:cs typeface="Cerebri"/>
                <a:sym typeface="Cerebri"/>
              </a:rPr>
              <a:t>Open Planner in Teams</a:t>
            </a:r>
          </a:p>
          <a:p>
            <a:pPr algn="l" marL="647703" indent="-323852" lvl="1">
              <a:lnSpc>
                <a:spcPts val="4200"/>
              </a:lnSpc>
              <a:buFont typeface="Arial"/>
              <a:buChar char="•"/>
            </a:pPr>
            <a:r>
              <a:rPr lang="en-US" sz="3000">
                <a:solidFill>
                  <a:srgbClr val="000000"/>
                </a:solidFill>
                <a:latin typeface="Cerebri"/>
                <a:ea typeface="Cerebri"/>
                <a:cs typeface="Cerebri"/>
                <a:sym typeface="Cerebri"/>
              </a:rPr>
              <a:t>Open My Tasks in Planner</a:t>
            </a:r>
          </a:p>
          <a:p>
            <a:pPr algn="l" marL="647703" indent="-323852" lvl="1">
              <a:lnSpc>
                <a:spcPts val="4200"/>
              </a:lnSpc>
              <a:buFont typeface="Arial"/>
              <a:buChar char="•"/>
            </a:pPr>
            <a:r>
              <a:rPr lang="en-US" sz="3000">
                <a:solidFill>
                  <a:srgbClr val="000000"/>
                </a:solidFill>
                <a:latin typeface="Cerebri"/>
                <a:ea typeface="Cerebri"/>
                <a:cs typeface="Cerebri"/>
                <a:sym typeface="Cerebri"/>
              </a:rPr>
              <a:t>Locate task details and edit these details</a:t>
            </a:r>
          </a:p>
          <a:p>
            <a:pPr algn="l" marL="647703" indent="-323852" lvl="1">
              <a:lnSpc>
                <a:spcPts val="4200"/>
              </a:lnSpc>
              <a:buFont typeface="Arial"/>
              <a:buChar char="•"/>
            </a:pPr>
            <a:r>
              <a:rPr lang="en-US" sz="3000">
                <a:solidFill>
                  <a:srgbClr val="000000"/>
                </a:solidFill>
                <a:latin typeface="Cerebri"/>
                <a:ea typeface="Cerebri"/>
                <a:cs typeface="Cerebri"/>
                <a:sym typeface="Cerebri"/>
              </a:rPr>
              <a:t>Open task cards</a:t>
            </a:r>
          </a:p>
          <a:p>
            <a:pPr algn="l" marL="647703" indent="-323852" lvl="1">
              <a:lnSpc>
                <a:spcPts val="4200"/>
              </a:lnSpc>
              <a:spcBef>
                <a:spcPct val="0"/>
              </a:spcBef>
              <a:buFont typeface="Arial"/>
              <a:buChar char="•"/>
            </a:pPr>
            <a:r>
              <a:rPr lang="en-US" sz="3000">
                <a:solidFill>
                  <a:srgbClr val="000000"/>
                </a:solidFill>
                <a:latin typeface="Cerebri"/>
                <a:ea typeface="Cerebri"/>
                <a:cs typeface="Cerebri"/>
                <a:sym typeface="Cerebri"/>
              </a:rPr>
              <a:t>Create recurring tasks</a:t>
            </a:r>
          </a:p>
        </p:txBody>
      </p:sp>
    </p:spTree>
  </p:cSld>
  <p:clrMapOvr>
    <a:masterClrMapping/>
  </p:clrMapOvr>
</p:sld>
</file>

<file path=ppt/slides/slide5.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0" y="0"/>
            <a:ext cx="3811562" cy="3436263"/>
            <a:chOff x="0" y="0"/>
            <a:chExt cx="1003868" cy="905024"/>
          </a:xfrm>
        </p:grpSpPr>
        <p:sp>
          <p:nvSpPr>
            <p:cNvPr name="Freeform 3" id="3"/>
            <p:cNvSpPr/>
            <p:nvPr/>
          </p:nvSpPr>
          <p:spPr>
            <a:xfrm flipH="false" flipV="false" rot="0">
              <a:off x="0" y="0"/>
              <a:ext cx="1003868" cy="905024"/>
            </a:xfrm>
            <a:custGeom>
              <a:avLst/>
              <a:gdLst/>
              <a:ahLst/>
              <a:cxnLst/>
              <a:rect r="r" b="b" t="t" l="l"/>
              <a:pathLst>
                <a:path h="905024" w="1003868">
                  <a:moveTo>
                    <a:pt x="0" y="0"/>
                  </a:moveTo>
                  <a:lnTo>
                    <a:pt x="1003868" y="0"/>
                  </a:lnTo>
                  <a:lnTo>
                    <a:pt x="1003868" y="905024"/>
                  </a:lnTo>
                  <a:lnTo>
                    <a:pt x="0" y="905024"/>
                  </a:lnTo>
                  <a:close/>
                </a:path>
              </a:pathLst>
            </a:custGeom>
            <a:solidFill>
              <a:srgbClr val="8091F2"/>
            </a:solidFill>
          </p:spPr>
        </p:sp>
        <p:sp>
          <p:nvSpPr>
            <p:cNvPr name="TextBox 4" id="4"/>
            <p:cNvSpPr txBox="true"/>
            <p:nvPr/>
          </p:nvSpPr>
          <p:spPr>
            <a:xfrm>
              <a:off x="0" y="-38100"/>
              <a:ext cx="1003868" cy="943124"/>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14476438" y="0"/>
            <a:ext cx="3811562" cy="3436263"/>
            <a:chOff x="0" y="0"/>
            <a:chExt cx="1003868" cy="905024"/>
          </a:xfrm>
        </p:grpSpPr>
        <p:sp>
          <p:nvSpPr>
            <p:cNvPr name="Freeform 6" id="6"/>
            <p:cNvSpPr/>
            <p:nvPr/>
          </p:nvSpPr>
          <p:spPr>
            <a:xfrm flipH="false" flipV="false" rot="0">
              <a:off x="0" y="0"/>
              <a:ext cx="1003868" cy="905024"/>
            </a:xfrm>
            <a:custGeom>
              <a:avLst/>
              <a:gdLst/>
              <a:ahLst/>
              <a:cxnLst/>
              <a:rect r="r" b="b" t="t" l="l"/>
              <a:pathLst>
                <a:path h="905024" w="1003868">
                  <a:moveTo>
                    <a:pt x="0" y="0"/>
                  </a:moveTo>
                  <a:lnTo>
                    <a:pt x="1003868" y="0"/>
                  </a:lnTo>
                  <a:lnTo>
                    <a:pt x="1003868" y="905024"/>
                  </a:lnTo>
                  <a:lnTo>
                    <a:pt x="0" y="905024"/>
                  </a:lnTo>
                  <a:close/>
                </a:path>
              </a:pathLst>
            </a:custGeom>
            <a:solidFill>
              <a:srgbClr val="4E5FBF"/>
            </a:solidFill>
          </p:spPr>
        </p:sp>
        <p:sp>
          <p:nvSpPr>
            <p:cNvPr name="TextBox 7" id="7"/>
            <p:cNvSpPr txBox="true"/>
            <p:nvPr/>
          </p:nvSpPr>
          <p:spPr>
            <a:xfrm>
              <a:off x="0" y="-38100"/>
              <a:ext cx="1003868" cy="943124"/>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0">
            <a:off x="0" y="6850737"/>
            <a:ext cx="3811562" cy="3436263"/>
            <a:chOff x="0" y="0"/>
            <a:chExt cx="1003868" cy="905024"/>
          </a:xfrm>
        </p:grpSpPr>
        <p:sp>
          <p:nvSpPr>
            <p:cNvPr name="Freeform 9" id="9"/>
            <p:cNvSpPr/>
            <p:nvPr/>
          </p:nvSpPr>
          <p:spPr>
            <a:xfrm flipH="false" flipV="false" rot="0">
              <a:off x="0" y="0"/>
              <a:ext cx="1003868" cy="905024"/>
            </a:xfrm>
            <a:custGeom>
              <a:avLst/>
              <a:gdLst/>
              <a:ahLst/>
              <a:cxnLst/>
              <a:rect r="r" b="b" t="t" l="l"/>
              <a:pathLst>
                <a:path h="905024" w="1003868">
                  <a:moveTo>
                    <a:pt x="0" y="0"/>
                  </a:moveTo>
                  <a:lnTo>
                    <a:pt x="1003868" y="0"/>
                  </a:lnTo>
                  <a:lnTo>
                    <a:pt x="1003868" y="905024"/>
                  </a:lnTo>
                  <a:lnTo>
                    <a:pt x="0" y="905024"/>
                  </a:lnTo>
                  <a:close/>
                </a:path>
              </a:pathLst>
            </a:custGeom>
            <a:solidFill>
              <a:srgbClr val="5864A6"/>
            </a:solidFill>
          </p:spPr>
        </p:sp>
        <p:sp>
          <p:nvSpPr>
            <p:cNvPr name="TextBox 10" id="10"/>
            <p:cNvSpPr txBox="true"/>
            <p:nvPr/>
          </p:nvSpPr>
          <p:spPr>
            <a:xfrm>
              <a:off x="0" y="-38100"/>
              <a:ext cx="1003868" cy="943124"/>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0">
            <a:off x="14463907" y="6850737"/>
            <a:ext cx="3811562" cy="3436263"/>
            <a:chOff x="0" y="0"/>
            <a:chExt cx="1003868" cy="905024"/>
          </a:xfrm>
        </p:grpSpPr>
        <p:sp>
          <p:nvSpPr>
            <p:cNvPr name="Freeform 12" id="12"/>
            <p:cNvSpPr/>
            <p:nvPr/>
          </p:nvSpPr>
          <p:spPr>
            <a:xfrm flipH="false" flipV="false" rot="0">
              <a:off x="0" y="0"/>
              <a:ext cx="1003868" cy="905024"/>
            </a:xfrm>
            <a:custGeom>
              <a:avLst/>
              <a:gdLst/>
              <a:ahLst/>
              <a:cxnLst/>
              <a:rect r="r" b="b" t="t" l="l"/>
              <a:pathLst>
                <a:path h="905024" w="1003868">
                  <a:moveTo>
                    <a:pt x="0" y="0"/>
                  </a:moveTo>
                  <a:lnTo>
                    <a:pt x="1003868" y="0"/>
                  </a:lnTo>
                  <a:lnTo>
                    <a:pt x="1003868" y="905024"/>
                  </a:lnTo>
                  <a:lnTo>
                    <a:pt x="0" y="905024"/>
                  </a:lnTo>
                  <a:close/>
                </a:path>
              </a:pathLst>
            </a:custGeom>
            <a:solidFill>
              <a:srgbClr val="8091F2"/>
            </a:solidFill>
          </p:spPr>
        </p:sp>
        <p:sp>
          <p:nvSpPr>
            <p:cNvPr name="TextBox 13" id="13"/>
            <p:cNvSpPr txBox="true"/>
            <p:nvPr/>
          </p:nvSpPr>
          <p:spPr>
            <a:xfrm>
              <a:off x="0" y="-38100"/>
              <a:ext cx="1003868" cy="943124"/>
            </a:xfrm>
            <a:prstGeom prst="rect">
              <a:avLst/>
            </a:prstGeom>
          </p:spPr>
          <p:txBody>
            <a:bodyPr anchor="ctr" rtlCol="false" tIns="50800" lIns="50800" bIns="50800" rIns="50800"/>
            <a:lstStyle/>
            <a:p>
              <a:pPr algn="ctr">
                <a:lnSpc>
                  <a:spcPts val="2659"/>
                </a:lnSpc>
              </a:pPr>
            </a:p>
          </p:txBody>
        </p:sp>
      </p:grpSp>
      <p:grpSp>
        <p:nvGrpSpPr>
          <p:cNvPr name="Group 14" id="14"/>
          <p:cNvGrpSpPr/>
          <p:nvPr/>
        </p:nvGrpSpPr>
        <p:grpSpPr>
          <a:xfrm rot="0">
            <a:off x="0" y="0"/>
            <a:ext cx="3363110" cy="3039341"/>
            <a:chOff x="0" y="0"/>
            <a:chExt cx="885757" cy="800485"/>
          </a:xfrm>
        </p:grpSpPr>
        <p:sp>
          <p:nvSpPr>
            <p:cNvPr name="Freeform 15" id="15"/>
            <p:cNvSpPr/>
            <p:nvPr/>
          </p:nvSpPr>
          <p:spPr>
            <a:xfrm flipH="false" flipV="false" rot="0">
              <a:off x="0" y="0"/>
              <a:ext cx="885757" cy="800485"/>
            </a:xfrm>
            <a:custGeom>
              <a:avLst/>
              <a:gdLst/>
              <a:ahLst/>
              <a:cxnLst/>
              <a:rect r="r" b="b" t="t" l="l"/>
              <a:pathLst>
                <a:path h="800485" w="885757">
                  <a:moveTo>
                    <a:pt x="0" y="0"/>
                  </a:moveTo>
                  <a:lnTo>
                    <a:pt x="885757" y="0"/>
                  </a:lnTo>
                  <a:lnTo>
                    <a:pt x="885757" y="800485"/>
                  </a:lnTo>
                  <a:lnTo>
                    <a:pt x="0" y="800485"/>
                  </a:lnTo>
                  <a:close/>
                </a:path>
              </a:pathLst>
            </a:custGeom>
            <a:solidFill>
              <a:srgbClr val="FFFFFF"/>
            </a:solidFill>
          </p:spPr>
        </p:sp>
        <p:sp>
          <p:nvSpPr>
            <p:cNvPr name="TextBox 16" id="16"/>
            <p:cNvSpPr txBox="true"/>
            <p:nvPr/>
          </p:nvSpPr>
          <p:spPr>
            <a:xfrm>
              <a:off x="0" y="-38100"/>
              <a:ext cx="885757" cy="838585"/>
            </a:xfrm>
            <a:prstGeom prst="rect">
              <a:avLst/>
            </a:prstGeom>
          </p:spPr>
          <p:txBody>
            <a:bodyPr anchor="ctr" rtlCol="false" tIns="50800" lIns="50800" bIns="50800" rIns="50800"/>
            <a:lstStyle/>
            <a:p>
              <a:pPr algn="ctr">
                <a:lnSpc>
                  <a:spcPts val="2659"/>
                </a:lnSpc>
              </a:pPr>
            </a:p>
          </p:txBody>
        </p:sp>
      </p:grpSp>
      <p:grpSp>
        <p:nvGrpSpPr>
          <p:cNvPr name="Group 17" id="17"/>
          <p:cNvGrpSpPr/>
          <p:nvPr/>
        </p:nvGrpSpPr>
        <p:grpSpPr>
          <a:xfrm rot="0">
            <a:off x="0" y="7247659"/>
            <a:ext cx="3363110" cy="3039341"/>
            <a:chOff x="0" y="0"/>
            <a:chExt cx="885757" cy="800485"/>
          </a:xfrm>
        </p:grpSpPr>
        <p:sp>
          <p:nvSpPr>
            <p:cNvPr name="Freeform 18" id="18"/>
            <p:cNvSpPr/>
            <p:nvPr/>
          </p:nvSpPr>
          <p:spPr>
            <a:xfrm flipH="false" flipV="false" rot="0">
              <a:off x="0" y="0"/>
              <a:ext cx="885757" cy="800485"/>
            </a:xfrm>
            <a:custGeom>
              <a:avLst/>
              <a:gdLst/>
              <a:ahLst/>
              <a:cxnLst/>
              <a:rect r="r" b="b" t="t" l="l"/>
              <a:pathLst>
                <a:path h="800485" w="885757">
                  <a:moveTo>
                    <a:pt x="0" y="0"/>
                  </a:moveTo>
                  <a:lnTo>
                    <a:pt x="885757" y="0"/>
                  </a:lnTo>
                  <a:lnTo>
                    <a:pt x="885757" y="800485"/>
                  </a:lnTo>
                  <a:lnTo>
                    <a:pt x="0" y="800485"/>
                  </a:lnTo>
                  <a:close/>
                </a:path>
              </a:pathLst>
            </a:custGeom>
            <a:solidFill>
              <a:srgbClr val="FFFFFF"/>
            </a:solidFill>
          </p:spPr>
        </p:sp>
        <p:sp>
          <p:nvSpPr>
            <p:cNvPr name="TextBox 19" id="19"/>
            <p:cNvSpPr txBox="true"/>
            <p:nvPr/>
          </p:nvSpPr>
          <p:spPr>
            <a:xfrm>
              <a:off x="0" y="-38100"/>
              <a:ext cx="885757" cy="838585"/>
            </a:xfrm>
            <a:prstGeom prst="rect">
              <a:avLst/>
            </a:prstGeom>
          </p:spPr>
          <p:txBody>
            <a:bodyPr anchor="ctr" rtlCol="false" tIns="50800" lIns="50800" bIns="50800" rIns="50800"/>
            <a:lstStyle/>
            <a:p>
              <a:pPr algn="ctr">
                <a:lnSpc>
                  <a:spcPts val="2659"/>
                </a:lnSpc>
              </a:pPr>
            </a:p>
          </p:txBody>
        </p:sp>
      </p:grpSp>
      <p:grpSp>
        <p:nvGrpSpPr>
          <p:cNvPr name="Group 20" id="20"/>
          <p:cNvGrpSpPr/>
          <p:nvPr/>
        </p:nvGrpSpPr>
        <p:grpSpPr>
          <a:xfrm rot="0">
            <a:off x="14912358" y="7247659"/>
            <a:ext cx="3363110" cy="3039341"/>
            <a:chOff x="0" y="0"/>
            <a:chExt cx="885757" cy="800485"/>
          </a:xfrm>
        </p:grpSpPr>
        <p:sp>
          <p:nvSpPr>
            <p:cNvPr name="Freeform 21" id="21"/>
            <p:cNvSpPr/>
            <p:nvPr/>
          </p:nvSpPr>
          <p:spPr>
            <a:xfrm flipH="false" flipV="false" rot="0">
              <a:off x="0" y="0"/>
              <a:ext cx="885757" cy="800485"/>
            </a:xfrm>
            <a:custGeom>
              <a:avLst/>
              <a:gdLst/>
              <a:ahLst/>
              <a:cxnLst/>
              <a:rect r="r" b="b" t="t" l="l"/>
              <a:pathLst>
                <a:path h="800485" w="885757">
                  <a:moveTo>
                    <a:pt x="0" y="0"/>
                  </a:moveTo>
                  <a:lnTo>
                    <a:pt x="885757" y="0"/>
                  </a:lnTo>
                  <a:lnTo>
                    <a:pt x="885757" y="800485"/>
                  </a:lnTo>
                  <a:lnTo>
                    <a:pt x="0" y="800485"/>
                  </a:lnTo>
                  <a:close/>
                </a:path>
              </a:pathLst>
            </a:custGeom>
            <a:solidFill>
              <a:srgbClr val="FFFFFF"/>
            </a:solidFill>
          </p:spPr>
        </p:sp>
        <p:sp>
          <p:nvSpPr>
            <p:cNvPr name="TextBox 22" id="22"/>
            <p:cNvSpPr txBox="true"/>
            <p:nvPr/>
          </p:nvSpPr>
          <p:spPr>
            <a:xfrm>
              <a:off x="0" y="-38100"/>
              <a:ext cx="885757" cy="838585"/>
            </a:xfrm>
            <a:prstGeom prst="rect">
              <a:avLst/>
            </a:prstGeom>
          </p:spPr>
          <p:txBody>
            <a:bodyPr anchor="ctr" rtlCol="false" tIns="50800" lIns="50800" bIns="50800" rIns="50800"/>
            <a:lstStyle/>
            <a:p>
              <a:pPr algn="ctr">
                <a:lnSpc>
                  <a:spcPts val="2659"/>
                </a:lnSpc>
              </a:pPr>
            </a:p>
          </p:txBody>
        </p:sp>
      </p:grpSp>
      <p:grpSp>
        <p:nvGrpSpPr>
          <p:cNvPr name="Group 23" id="23"/>
          <p:cNvGrpSpPr/>
          <p:nvPr/>
        </p:nvGrpSpPr>
        <p:grpSpPr>
          <a:xfrm rot="0">
            <a:off x="14921883" y="0"/>
            <a:ext cx="3366117" cy="3039341"/>
            <a:chOff x="0" y="0"/>
            <a:chExt cx="886549" cy="800485"/>
          </a:xfrm>
        </p:grpSpPr>
        <p:sp>
          <p:nvSpPr>
            <p:cNvPr name="Freeform 24" id="24"/>
            <p:cNvSpPr/>
            <p:nvPr/>
          </p:nvSpPr>
          <p:spPr>
            <a:xfrm flipH="false" flipV="false" rot="0">
              <a:off x="0" y="0"/>
              <a:ext cx="886549" cy="800485"/>
            </a:xfrm>
            <a:custGeom>
              <a:avLst/>
              <a:gdLst/>
              <a:ahLst/>
              <a:cxnLst/>
              <a:rect r="r" b="b" t="t" l="l"/>
              <a:pathLst>
                <a:path h="800485" w="886549">
                  <a:moveTo>
                    <a:pt x="0" y="0"/>
                  </a:moveTo>
                  <a:lnTo>
                    <a:pt x="886549" y="0"/>
                  </a:lnTo>
                  <a:lnTo>
                    <a:pt x="886549" y="800485"/>
                  </a:lnTo>
                  <a:lnTo>
                    <a:pt x="0" y="800485"/>
                  </a:lnTo>
                  <a:close/>
                </a:path>
              </a:pathLst>
            </a:custGeom>
            <a:solidFill>
              <a:srgbClr val="FFFFFF"/>
            </a:solidFill>
          </p:spPr>
        </p:sp>
        <p:sp>
          <p:nvSpPr>
            <p:cNvPr name="TextBox 25" id="25"/>
            <p:cNvSpPr txBox="true"/>
            <p:nvPr/>
          </p:nvSpPr>
          <p:spPr>
            <a:xfrm>
              <a:off x="0" y="-38100"/>
              <a:ext cx="886549" cy="838585"/>
            </a:xfrm>
            <a:prstGeom prst="rect">
              <a:avLst/>
            </a:prstGeom>
          </p:spPr>
          <p:txBody>
            <a:bodyPr anchor="ctr" rtlCol="false" tIns="50800" lIns="50800" bIns="50800" rIns="50800"/>
            <a:lstStyle/>
            <a:p>
              <a:pPr algn="ctr">
                <a:lnSpc>
                  <a:spcPts val="2659"/>
                </a:lnSpc>
              </a:pPr>
            </a:p>
          </p:txBody>
        </p:sp>
      </p:grpSp>
      <p:sp>
        <p:nvSpPr>
          <p:cNvPr name="TextBox 26" id="26"/>
          <p:cNvSpPr txBox="true"/>
          <p:nvPr/>
        </p:nvSpPr>
        <p:spPr>
          <a:xfrm rot="0">
            <a:off x="7830277" y="2524720"/>
            <a:ext cx="2627447" cy="1642110"/>
          </a:xfrm>
          <a:prstGeom prst="rect">
            <a:avLst/>
          </a:prstGeom>
        </p:spPr>
        <p:txBody>
          <a:bodyPr anchor="t" rtlCol="false" tIns="0" lIns="0" bIns="0" rIns="0">
            <a:spAutoFit/>
          </a:bodyPr>
          <a:lstStyle/>
          <a:p>
            <a:pPr algn="ctr" marL="0" indent="0" lvl="0">
              <a:lnSpc>
                <a:spcPts val="13439"/>
              </a:lnSpc>
              <a:spcBef>
                <a:spcPct val="0"/>
              </a:spcBef>
            </a:pPr>
            <a:r>
              <a:rPr lang="en-US" sz="9600">
                <a:solidFill>
                  <a:srgbClr val="000000"/>
                </a:solidFill>
                <a:latin typeface="Cerebri"/>
                <a:ea typeface="Cerebri"/>
                <a:cs typeface="Cerebri"/>
                <a:sym typeface="Cerebri"/>
              </a:rPr>
              <a:t>(Q1)</a:t>
            </a:r>
          </a:p>
        </p:txBody>
      </p:sp>
      <p:sp>
        <p:nvSpPr>
          <p:cNvPr name="TextBox 27" id="27"/>
          <p:cNvSpPr txBox="true"/>
          <p:nvPr/>
        </p:nvSpPr>
        <p:spPr>
          <a:xfrm rot="0">
            <a:off x="3981552" y="4677092"/>
            <a:ext cx="10324896" cy="837565"/>
          </a:xfrm>
          <a:prstGeom prst="rect">
            <a:avLst/>
          </a:prstGeom>
        </p:spPr>
        <p:txBody>
          <a:bodyPr anchor="t" rtlCol="false" tIns="0" lIns="0" bIns="0" rIns="0">
            <a:spAutoFit/>
          </a:bodyPr>
          <a:lstStyle/>
          <a:p>
            <a:pPr algn="l" marL="0" indent="0" lvl="0">
              <a:lnSpc>
                <a:spcPts val="6859"/>
              </a:lnSpc>
              <a:spcBef>
                <a:spcPct val="0"/>
              </a:spcBef>
            </a:pPr>
            <a:r>
              <a:rPr lang="en-US" sz="4899">
                <a:solidFill>
                  <a:srgbClr val="000000"/>
                </a:solidFill>
                <a:latin typeface="Cerebri"/>
                <a:ea typeface="Cerebri"/>
                <a:cs typeface="Cerebri"/>
                <a:sym typeface="Cerebri"/>
              </a:rPr>
              <a:t>Where do you click to open Planner?</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9848850"/>
            <a:ext cx="18288000" cy="438150"/>
            <a:chOff x="0" y="0"/>
            <a:chExt cx="4816593" cy="115398"/>
          </a:xfrm>
        </p:grpSpPr>
        <p:sp>
          <p:nvSpPr>
            <p:cNvPr name="Freeform 3" id="3"/>
            <p:cNvSpPr/>
            <p:nvPr/>
          </p:nvSpPr>
          <p:spPr>
            <a:xfrm flipH="false" flipV="false" rot="0">
              <a:off x="0" y="0"/>
              <a:ext cx="4816592" cy="115398"/>
            </a:xfrm>
            <a:custGeom>
              <a:avLst/>
              <a:gdLst/>
              <a:ahLst/>
              <a:cxnLst/>
              <a:rect r="r" b="b" t="t" l="l"/>
              <a:pathLst>
                <a:path h="115398" w="4816592">
                  <a:moveTo>
                    <a:pt x="0" y="0"/>
                  </a:moveTo>
                  <a:lnTo>
                    <a:pt x="4816592" y="0"/>
                  </a:lnTo>
                  <a:lnTo>
                    <a:pt x="4816592" y="115398"/>
                  </a:lnTo>
                  <a:lnTo>
                    <a:pt x="0" y="115398"/>
                  </a:lnTo>
                  <a:close/>
                </a:path>
              </a:pathLst>
            </a:custGeom>
            <a:gradFill rotWithShape="true">
              <a:gsLst>
                <a:gs pos="0">
                  <a:srgbClr val="5864A6">
                    <a:alpha val="100000"/>
                  </a:srgbClr>
                </a:gs>
                <a:gs pos="50000">
                  <a:srgbClr val="4E5FBF">
                    <a:alpha val="100000"/>
                  </a:srgbClr>
                </a:gs>
                <a:gs pos="100000">
                  <a:srgbClr val="8091F2">
                    <a:alpha val="100000"/>
                  </a:srgbClr>
                </a:gs>
              </a:gsLst>
              <a:lin ang="0"/>
            </a:gradFill>
          </p:spPr>
        </p:sp>
        <p:sp>
          <p:nvSpPr>
            <p:cNvPr name="TextBox 4" id="4"/>
            <p:cNvSpPr txBox="true"/>
            <p:nvPr/>
          </p:nvSpPr>
          <p:spPr>
            <a:xfrm>
              <a:off x="0" y="-38100"/>
              <a:ext cx="4816593" cy="153498"/>
            </a:xfrm>
            <a:prstGeom prst="rect">
              <a:avLst/>
            </a:prstGeom>
          </p:spPr>
          <p:txBody>
            <a:bodyPr anchor="ctr" rtlCol="false" tIns="50800" lIns="50800" bIns="50800" rIns="50800"/>
            <a:lstStyle/>
            <a:p>
              <a:pPr algn="ctr">
                <a:lnSpc>
                  <a:spcPts val="2659"/>
                </a:lnSpc>
              </a:pPr>
            </a:p>
          </p:txBody>
        </p:sp>
      </p:grpSp>
      <p:sp>
        <p:nvSpPr>
          <p:cNvPr name="Freeform 5" id="5"/>
          <p:cNvSpPr/>
          <p:nvPr/>
        </p:nvSpPr>
        <p:spPr>
          <a:xfrm flipH="false" flipV="false" rot="0">
            <a:off x="0" y="0"/>
            <a:ext cx="18288000" cy="9848850"/>
          </a:xfrm>
          <a:custGeom>
            <a:avLst/>
            <a:gdLst/>
            <a:ahLst/>
            <a:cxnLst/>
            <a:rect r="r" b="b" t="t" l="l"/>
            <a:pathLst>
              <a:path h="9848850" w="18288000">
                <a:moveTo>
                  <a:pt x="0" y="0"/>
                </a:moveTo>
                <a:lnTo>
                  <a:pt x="18288000" y="0"/>
                </a:lnTo>
                <a:lnTo>
                  <a:pt x="18288000" y="9848850"/>
                </a:lnTo>
                <a:lnTo>
                  <a:pt x="0" y="9848850"/>
                </a:lnTo>
                <a:lnTo>
                  <a:pt x="0" y="0"/>
                </a:lnTo>
                <a:close/>
              </a:path>
            </a:pathLst>
          </a:custGeom>
          <a:blipFill>
            <a:blip r:embed="rId2"/>
            <a:stretch>
              <a:fillRect l="0" t="0" r="0" b="0"/>
            </a:stretch>
          </a:blipFill>
        </p:spPr>
      </p:sp>
      <p:sp>
        <p:nvSpPr>
          <p:cNvPr name="Freeform 6" id="6"/>
          <p:cNvSpPr/>
          <p:nvPr/>
        </p:nvSpPr>
        <p:spPr>
          <a:xfrm flipH="false" flipV="false" rot="0">
            <a:off x="2099562" y="4545873"/>
            <a:ext cx="999627" cy="871405"/>
          </a:xfrm>
          <a:custGeom>
            <a:avLst/>
            <a:gdLst/>
            <a:ahLst/>
            <a:cxnLst/>
            <a:rect r="r" b="b" t="t" l="l"/>
            <a:pathLst>
              <a:path h="871405" w="999627">
                <a:moveTo>
                  <a:pt x="0" y="0"/>
                </a:moveTo>
                <a:lnTo>
                  <a:pt x="999627" y="0"/>
                </a:lnTo>
                <a:lnTo>
                  <a:pt x="999627" y="871404"/>
                </a:lnTo>
                <a:lnTo>
                  <a:pt x="0" y="871404"/>
                </a:lnTo>
                <a:lnTo>
                  <a:pt x="0" y="0"/>
                </a:lnTo>
                <a:close/>
              </a:path>
            </a:pathLst>
          </a:custGeom>
          <a:blipFill>
            <a:blip r:embed="rId3"/>
            <a:stretch>
              <a:fillRect l="-186115" t="-265960" r="-321457" b="-331013"/>
            </a:stretch>
          </a:blipFill>
          <a:ln w="190500" cap="sq">
            <a:solidFill>
              <a:srgbClr val="E5231D"/>
            </a:solidFill>
            <a:prstDash val="solid"/>
            <a:miter/>
          </a:ln>
        </p:spPr>
      </p:sp>
    </p:spTree>
  </p:cSld>
  <p:clrMapOvr>
    <a:masterClrMapping/>
  </p:clrMapOvr>
</p:sld>
</file>

<file path=ppt/slides/slide7.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0" y="0"/>
            <a:ext cx="3811562" cy="3436263"/>
            <a:chOff x="0" y="0"/>
            <a:chExt cx="1003868" cy="905024"/>
          </a:xfrm>
        </p:grpSpPr>
        <p:sp>
          <p:nvSpPr>
            <p:cNvPr name="Freeform 3" id="3"/>
            <p:cNvSpPr/>
            <p:nvPr/>
          </p:nvSpPr>
          <p:spPr>
            <a:xfrm flipH="false" flipV="false" rot="0">
              <a:off x="0" y="0"/>
              <a:ext cx="1003868" cy="905024"/>
            </a:xfrm>
            <a:custGeom>
              <a:avLst/>
              <a:gdLst/>
              <a:ahLst/>
              <a:cxnLst/>
              <a:rect r="r" b="b" t="t" l="l"/>
              <a:pathLst>
                <a:path h="905024" w="1003868">
                  <a:moveTo>
                    <a:pt x="0" y="0"/>
                  </a:moveTo>
                  <a:lnTo>
                    <a:pt x="1003868" y="0"/>
                  </a:lnTo>
                  <a:lnTo>
                    <a:pt x="1003868" y="905024"/>
                  </a:lnTo>
                  <a:lnTo>
                    <a:pt x="0" y="905024"/>
                  </a:lnTo>
                  <a:close/>
                </a:path>
              </a:pathLst>
            </a:custGeom>
            <a:solidFill>
              <a:srgbClr val="8091F2"/>
            </a:solidFill>
          </p:spPr>
        </p:sp>
        <p:sp>
          <p:nvSpPr>
            <p:cNvPr name="TextBox 4" id="4"/>
            <p:cNvSpPr txBox="true"/>
            <p:nvPr/>
          </p:nvSpPr>
          <p:spPr>
            <a:xfrm>
              <a:off x="0" y="-38100"/>
              <a:ext cx="1003868" cy="943124"/>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14476438" y="0"/>
            <a:ext cx="3811562" cy="3436263"/>
            <a:chOff x="0" y="0"/>
            <a:chExt cx="1003868" cy="905024"/>
          </a:xfrm>
        </p:grpSpPr>
        <p:sp>
          <p:nvSpPr>
            <p:cNvPr name="Freeform 6" id="6"/>
            <p:cNvSpPr/>
            <p:nvPr/>
          </p:nvSpPr>
          <p:spPr>
            <a:xfrm flipH="false" flipV="false" rot="0">
              <a:off x="0" y="0"/>
              <a:ext cx="1003868" cy="905024"/>
            </a:xfrm>
            <a:custGeom>
              <a:avLst/>
              <a:gdLst/>
              <a:ahLst/>
              <a:cxnLst/>
              <a:rect r="r" b="b" t="t" l="l"/>
              <a:pathLst>
                <a:path h="905024" w="1003868">
                  <a:moveTo>
                    <a:pt x="0" y="0"/>
                  </a:moveTo>
                  <a:lnTo>
                    <a:pt x="1003868" y="0"/>
                  </a:lnTo>
                  <a:lnTo>
                    <a:pt x="1003868" y="905024"/>
                  </a:lnTo>
                  <a:lnTo>
                    <a:pt x="0" y="905024"/>
                  </a:lnTo>
                  <a:close/>
                </a:path>
              </a:pathLst>
            </a:custGeom>
            <a:solidFill>
              <a:srgbClr val="4E5FBF"/>
            </a:solidFill>
          </p:spPr>
        </p:sp>
        <p:sp>
          <p:nvSpPr>
            <p:cNvPr name="TextBox 7" id="7"/>
            <p:cNvSpPr txBox="true"/>
            <p:nvPr/>
          </p:nvSpPr>
          <p:spPr>
            <a:xfrm>
              <a:off x="0" y="-38100"/>
              <a:ext cx="1003868" cy="943124"/>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0">
            <a:off x="0" y="6850737"/>
            <a:ext cx="3811562" cy="3436263"/>
            <a:chOff x="0" y="0"/>
            <a:chExt cx="1003868" cy="905024"/>
          </a:xfrm>
        </p:grpSpPr>
        <p:sp>
          <p:nvSpPr>
            <p:cNvPr name="Freeform 9" id="9"/>
            <p:cNvSpPr/>
            <p:nvPr/>
          </p:nvSpPr>
          <p:spPr>
            <a:xfrm flipH="false" flipV="false" rot="0">
              <a:off x="0" y="0"/>
              <a:ext cx="1003868" cy="905024"/>
            </a:xfrm>
            <a:custGeom>
              <a:avLst/>
              <a:gdLst/>
              <a:ahLst/>
              <a:cxnLst/>
              <a:rect r="r" b="b" t="t" l="l"/>
              <a:pathLst>
                <a:path h="905024" w="1003868">
                  <a:moveTo>
                    <a:pt x="0" y="0"/>
                  </a:moveTo>
                  <a:lnTo>
                    <a:pt x="1003868" y="0"/>
                  </a:lnTo>
                  <a:lnTo>
                    <a:pt x="1003868" y="905024"/>
                  </a:lnTo>
                  <a:lnTo>
                    <a:pt x="0" y="905024"/>
                  </a:lnTo>
                  <a:close/>
                </a:path>
              </a:pathLst>
            </a:custGeom>
            <a:solidFill>
              <a:srgbClr val="5864A6"/>
            </a:solidFill>
          </p:spPr>
        </p:sp>
        <p:sp>
          <p:nvSpPr>
            <p:cNvPr name="TextBox 10" id="10"/>
            <p:cNvSpPr txBox="true"/>
            <p:nvPr/>
          </p:nvSpPr>
          <p:spPr>
            <a:xfrm>
              <a:off x="0" y="-38100"/>
              <a:ext cx="1003868" cy="943124"/>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0">
            <a:off x="14463907" y="6850737"/>
            <a:ext cx="3811562" cy="3436263"/>
            <a:chOff x="0" y="0"/>
            <a:chExt cx="1003868" cy="905024"/>
          </a:xfrm>
        </p:grpSpPr>
        <p:sp>
          <p:nvSpPr>
            <p:cNvPr name="Freeform 12" id="12"/>
            <p:cNvSpPr/>
            <p:nvPr/>
          </p:nvSpPr>
          <p:spPr>
            <a:xfrm flipH="false" flipV="false" rot="0">
              <a:off x="0" y="0"/>
              <a:ext cx="1003868" cy="905024"/>
            </a:xfrm>
            <a:custGeom>
              <a:avLst/>
              <a:gdLst/>
              <a:ahLst/>
              <a:cxnLst/>
              <a:rect r="r" b="b" t="t" l="l"/>
              <a:pathLst>
                <a:path h="905024" w="1003868">
                  <a:moveTo>
                    <a:pt x="0" y="0"/>
                  </a:moveTo>
                  <a:lnTo>
                    <a:pt x="1003868" y="0"/>
                  </a:lnTo>
                  <a:lnTo>
                    <a:pt x="1003868" y="905024"/>
                  </a:lnTo>
                  <a:lnTo>
                    <a:pt x="0" y="905024"/>
                  </a:lnTo>
                  <a:close/>
                </a:path>
              </a:pathLst>
            </a:custGeom>
            <a:solidFill>
              <a:srgbClr val="8091F2"/>
            </a:solidFill>
          </p:spPr>
        </p:sp>
        <p:sp>
          <p:nvSpPr>
            <p:cNvPr name="TextBox 13" id="13"/>
            <p:cNvSpPr txBox="true"/>
            <p:nvPr/>
          </p:nvSpPr>
          <p:spPr>
            <a:xfrm>
              <a:off x="0" y="-38100"/>
              <a:ext cx="1003868" cy="943124"/>
            </a:xfrm>
            <a:prstGeom prst="rect">
              <a:avLst/>
            </a:prstGeom>
          </p:spPr>
          <p:txBody>
            <a:bodyPr anchor="ctr" rtlCol="false" tIns="50800" lIns="50800" bIns="50800" rIns="50800"/>
            <a:lstStyle/>
            <a:p>
              <a:pPr algn="ctr">
                <a:lnSpc>
                  <a:spcPts val="2659"/>
                </a:lnSpc>
              </a:pPr>
            </a:p>
          </p:txBody>
        </p:sp>
      </p:grpSp>
      <p:grpSp>
        <p:nvGrpSpPr>
          <p:cNvPr name="Group 14" id="14"/>
          <p:cNvGrpSpPr/>
          <p:nvPr/>
        </p:nvGrpSpPr>
        <p:grpSpPr>
          <a:xfrm rot="0">
            <a:off x="0" y="0"/>
            <a:ext cx="3363110" cy="3039341"/>
            <a:chOff x="0" y="0"/>
            <a:chExt cx="885757" cy="800485"/>
          </a:xfrm>
        </p:grpSpPr>
        <p:sp>
          <p:nvSpPr>
            <p:cNvPr name="Freeform 15" id="15"/>
            <p:cNvSpPr/>
            <p:nvPr/>
          </p:nvSpPr>
          <p:spPr>
            <a:xfrm flipH="false" flipV="false" rot="0">
              <a:off x="0" y="0"/>
              <a:ext cx="885757" cy="800485"/>
            </a:xfrm>
            <a:custGeom>
              <a:avLst/>
              <a:gdLst/>
              <a:ahLst/>
              <a:cxnLst/>
              <a:rect r="r" b="b" t="t" l="l"/>
              <a:pathLst>
                <a:path h="800485" w="885757">
                  <a:moveTo>
                    <a:pt x="0" y="0"/>
                  </a:moveTo>
                  <a:lnTo>
                    <a:pt x="885757" y="0"/>
                  </a:lnTo>
                  <a:lnTo>
                    <a:pt x="885757" y="800485"/>
                  </a:lnTo>
                  <a:lnTo>
                    <a:pt x="0" y="800485"/>
                  </a:lnTo>
                  <a:close/>
                </a:path>
              </a:pathLst>
            </a:custGeom>
            <a:solidFill>
              <a:srgbClr val="FFFFFF"/>
            </a:solidFill>
          </p:spPr>
        </p:sp>
        <p:sp>
          <p:nvSpPr>
            <p:cNvPr name="TextBox 16" id="16"/>
            <p:cNvSpPr txBox="true"/>
            <p:nvPr/>
          </p:nvSpPr>
          <p:spPr>
            <a:xfrm>
              <a:off x="0" y="-38100"/>
              <a:ext cx="885757" cy="838585"/>
            </a:xfrm>
            <a:prstGeom prst="rect">
              <a:avLst/>
            </a:prstGeom>
          </p:spPr>
          <p:txBody>
            <a:bodyPr anchor="ctr" rtlCol="false" tIns="50800" lIns="50800" bIns="50800" rIns="50800"/>
            <a:lstStyle/>
            <a:p>
              <a:pPr algn="ctr">
                <a:lnSpc>
                  <a:spcPts val="2659"/>
                </a:lnSpc>
              </a:pPr>
            </a:p>
          </p:txBody>
        </p:sp>
      </p:grpSp>
      <p:grpSp>
        <p:nvGrpSpPr>
          <p:cNvPr name="Group 17" id="17"/>
          <p:cNvGrpSpPr/>
          <p:nvPr/>
        </p:nvGrpSpPr>
        <p:grpSpPr>
          <a:xfrm rot="0">
            <a:off x="0" y="7247659"/>
            <a:ext cx="3363110" cy="3039341"/>
            <a:chOff x="0" y="0"/>
            <a:chExt cx="885757" cy="800485"/>
          </a:xfrm>
        </p:grpSpPr>
        <p:sp>
          <p:nvSpPr>
            <p:cNvPr name="Freeform 18" id="18"/>
            <p:cNvSpPr/>
            <p:nvPr/>
          </p:nvSpPr>
          <p:spPr>
            <a:xfrm flipH="false" flipV="false" rot="0">
              <a:off x="0" y="0"/>
              <a:ext cx="885757" cy="800485"/>
            </a:xfrm>
            <a:custGeom>
              <a:avLst/>
              <a:gdLst/>
              <a:ahLst/>
              <a:cxnLst/>
              <a:rect r="r" b="b" t="t" l="l"/>
              <a:pathLst>
                <a:path h="800485" w="885757">
                  <a:moveTo>
                    <a:pt x="0" y="0"/>
                  </a:moveTo>
                  <a:lnTo>
                    <a:pt x="885757" y="0"/>
                  </a:lnTo>
                  <a:lnTo>
                    <a:pt x="885757" y="800485"/>
                  </a:lnTo>
                  <a:lnTo>
                    <a:pt x="0" y="800485"/>
                  </a:lnTo>
                  <a:close/>
                </a:path>
              </a:pathLst>
            </a:custGeom>
            <a:solidFill>
              <a:srgbClr val="FFFFFF"/>
            </a:solidFill>
          </p:spPr>
        </p:sp>
        <p:sp>
          <p:nvSpPr>
            <p:cNvPr name="TextBox 19" id="19"/>
            <p:cNvSpPr txBox="true"/>
            <p:nvPr/>
          </p:nvSpPr>
          <p:spPr>
            <a:xfrm>
              <a:off x="0" y="-38100"/>
              <a:ext cx="885757" cy="838585"/>
            </a:xfrm>
            <a:prstGeom prst="rect">
              <a:avLst/>
            </a:prstGeom>
          </p:spPr>
          <p:txBody>
            <a:bodyPr anchor="ctr" rtlCol="false" tIns="50800" lIns="50800" bIns="50800" rIns="50800"/>
            <a:lstStyle/>
            <a:p>
              <a:pPr algn="ctr">
                <a:lnSpc>
                  <a:spcPts val="2659"/>
                </a:lnSpc>
              </a:pPr>
            </a:p>
          </p:txBody>
        </p:sp>
      </p:grpSp>
      <p:grpSp>
        <p:nvGrpSpPr>
          <p:cNvPr name="Group 20" id="20"/>
          <p:cNvGrpSpPr/>
          <p:nvPr/>
        </p:nvGrpSpPr>
        <p:grpSpPr>
          <a:xfrm rot="0">
            <a:off x="14912358" y="7247659"/>
            <a:ext cx="3363110" cy="3039341"/>
            <a:chOff x="0" y="0"/>
            <a:chExt cx="885757" cy="800485"/>
          </a:xfrm>
        </p:grpSpPr>
        <p:sp>
          <p:nvSpPr>
            <p:cNvPr name="Freeform 21" id="21"/>
            <p:cNvSpPr/>
            <p:nvPr/>
          </p:nvSpPr>
          <p:spPr>
            <a:xfrm flipH="false" flipV="false" rot="0">
              <a:off x="0" y="0"/>
              <a:ext cx="885757" cy="800485"/>
            </a:xfrm>
            <a:custGeom>
              <a:avLst/>
              <a:gdLst/>
              <a:ahLst/>
              <a:cxnLst/>
              <a:rect r="r" b="b" t="t" l="l"/>
              <a:pathLst>
                <a:path h="800485" w="885757">
                  <a:moveTo>
                    <a:pt x="0" y="0"/>
                  </a:moveTo>
                  <a:lnTo>
                    <a:pt x="885757" y="0"/>
                  </a:lnTo>
                  <a:lnTo>
                    <a:pt x="885757" y="800485"/>
                  </a:lnTo>
                  <a:lnTo>
                    <a:pt x="0" y="800485"/>
                  </a:lnTo>
                  <a:close/>
                </a:path>
              </a:pathLst>
            </a:custGeom>
            <a:solidFill>
              <a:srgbClr val="FFFFFF"/>
            </a:solidFill>
          </p:spPr>
        </p:sp>
        <p:sp>
          <p:nvSpPr>
            <p:cNvPr name="TextBox 22" id="22"/>
            <p:cNvSpPr txBox="true"/>
            <p:nvPr/>
          </p:nvSpPr>
          <p:spPr>
            <a:xfrm>
              <a:off x="0" y="-38100"/>
              <a:ext cx="885757" cy="838585"/>
            </a:xfrm>
            <a:prstGeom prst="rect">
              <a:avLst/>
            </a:prstGeom>
          </p:spPr>
          <p:txBody>
            <a:bodyPr anchor="ctr" rtlCol="false" tIns="50800" lIns="50800" bIns="50800" rIns="50800"/>
            <a:lstStyle/>
            <a:p>
              <a:pPr algn="ctr">
                <a:lnSpc>
                  <a:spcPts val="2659"/>
                </a:lnSpc>
              </a:pPr>
            </a:p>
          </p:txBody>
        </p:sp>
      </p:grpSp>
      <p:grpSp>
        <p:nvGrpSpPr>
          <p:cNvPr name="Group 23" id="23"/>
          <p:cNvGrpSpPr/>
          <p:nvPr/>
        </p:nvGrpSpPr>
        <p:grpSpPr>
          <a:xfrm rot="0">
            <a:off x="14921883" y="0"/>
            <a:ext cx="3366117" cy="3039341"/>
            <a:chOff x="0" y="0"/>
            <a:chExt cx="886549" cy="800485"/>
          </a:xfrm>
        </p:grpSpPr>
        <p:sp>
          <p:nvSpPr>
            <p:cNvPr name="Freeform 24" id="24"/>
            <p:cNvSpPr/>
            <p:nvPr/>
          </p:nvSpPr>
          <p:spPr>
            <a:xfrm flipH="false" flipV="false" rot="0">
              <a:off x="0" y="0"/>
              <a:ext cx="886549" cy="800485"/>
            </a:xfrm>
            <a:custGeom>
              <a:avLst/>
              <a:gdLst/>
              <a:ahLst/>
              <a:cxnLst/>
              <a:rect r="r" b="b" t="t" l="l"/>
              <a:pathLst>
                <a:path h="800485" w="886549">
                  <a:moveTo>
                    <a:pt x="0" y="0"/>
                  </a:moveTo>
                  <a:lnTo>
                    <a:pt x="886549" y="0"/>
                  </a:lnTo>
                  <a:lnTo>
                    <a:pt x="886549" y="800485"/>
                  </a:lnTo>
                  <a:lnTo>
                    <a:pt x="0" y="800485"/>
                  </a:lnTo>
                  <a:close/>
                </a:path>
              </a:pathLst>
            </a:custGeom>
            <a:solidFill>
              <a:srgbClr val="FFFFFF"/>
            </a:solidFill>
          </p:spPr>
        </p:sp>
        <p:sp>
          <p:nvSpPr>
            <p:cNvPr name="TextBox 25" id="25"/>
            <p:cNvSpPr txBox="true"/>
            <p:nvPr/>
          </p:nvSpPr>
          <p:spPr>
            <a:xfrm>
              <a:off x="0" y="-38100"/>
              <a:ext cx="886549" cy="838585"/>
            </a:xfrm>
            <a:prstGeom prst="rect">
              <a:avLst/>
            </a:prstGeom>
          </p:spPr>
          <p:txBody>
            <a:bodyPr anchor="ctr" rtlCol="false" tIns="50800" lIns="50800" bIns="50800" rIns="50800"/>
            <a:lstStyle/>
            <a:p>
              <a:pPr algn="ctr">
                <a:lnSpc>
                  <a:spcPts val="2659"/>
                </a:lnSpc>
              </a:pPr>
            </a:p>
          </p:txBody>
        </p:sp>
      </p:grpSp>
      <p:sp>
        <p:nvSpPr>
          <p:cNvPr name="TextBox 26" id="26"/>
          <p:cNvSpPr txBox="true"/>
          <p:nvPr/>
        </p:nvSpPr>
        <p:spPr>
          <a:xfrm rot="0">
            <a:off x="7830277" y="2524720"/>
            <a:ext cx="2627447" cy="1642110"/>
          </a:xfrm>
          <a:prstGeom prst="rect">
            <a:avLst/>
          </a:prstGeom>
        </p:spPr>
        <p:txBody>
          <a:bodyPr anchor="t" rtlCol="false" tIns="0" lIns="0" bIns="0" rIns="0">
            <a:spAutoFit/>
          </a:bodyPr>
          <a:lstStyle/>
          <a:p>
            <a:pPr algn="ctr" marL="0" indent="0" lvl="0">
              <a:lnSpc>
                <a:spcPts val="13439"/>
              </a:lnSpc>
              <a:spcBef>
                <a:spcPct val="0"/>
              </a:spcBef>
            </a:pPr>
            <a:r>
              <a:rPr lang="en-US" sz="9600">
                <a:solidFill>
                  <a:srgbClr val="000000"/>
                </a:solidFill>
                <a:latin typeface="Cerebri"/>
                <a:ea typeface="Cerebri"/>
                <a:cs typeface="Cerebri"/>
                <a:sym typeface="Cerebri"/>
              </a:rPr>
              <a:t>(Q2)</a:t>
            </a:r>
          </a:p>
        </p:txBody>
      </p:sp>
      <p:sp>
        <p:nvSpPr>
          <p:cNvPr name="TextBox 27" id="27"/>
          <p:cNvSpPr txBox="true"/>
          <p:nvPr/>
        </p:nvSpPr>
        <p:spPr>
          <a:xfrm rot="0">
            <a:off x="4543676" y="4243705"/>
            <a:ext cx="9200648" cy="1704340"/>
          </a:xfrm>
          <a:prstGeom prst="rect">
            <a:avLst/>
          </a:prstGeom>
        </p:spPr>
        <p:txBody>
          <a:bodyPr anchor="t" rtlCol="false" tIns="0" lIns="0" bIns="0" rIns="0">
            <a:spAutoFit/>
          </a:bodyPr>
          <a:lstStyle/>
          <a:p>
            <a:pPr algn="l" marL="0" indent="0" lvl="0">
              <a:lnSpc>
                <a:spcPts val="6859"/>
              </a:lnSpc>
              <a:spcBef>
                <a:spcPct val="0"/>
              </a:spcBef>
            </a:pPr>
            <a:r>
              <a:rPr lang="en-US" sz="4899">
                <a:solidFill>
                  <a:srgbClr val="000000"/>
                </a:solidFill>
                <a:latin typeface="Cerebri"/>
                <a:ea typeface="Cerebri"/>
                <a:cs typeface="Cerebri"/>
                <a:sym typeface="Cerebri"/>
              </a:rPr>
              <a:t>Where in Planner do you click to open My Tasks?</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9848850"/>
            <a:ext cx="18288000" cy="438150"/>
            <a:chOff x="0" y="0"/>
            <a:chExt cx="4816593" cy="115398"/>
          </a:xfrm>
        </p:grpSpPr>
        <p:sp>
          <p:nvSpPr>
            <p:cNvPr name="Freeform 3" id="3"/>
            <p:cNvSpPr/>
            <p:nvPr/>
          </p:nvSpPr>
          <p:spPr>
            <a:xfrm flipH="false" flipV="false" rot="0">
              <a:off x="0" y="0"/>
              <a:ext cx="4816592" cy="115398"/>
            </a:xfrm>
            <a:custGeom>
              <a:avLst/>
              <a:gdLst/>
              <a:ahLst/>
              <a:cxnLst/>
              <a:rect r="r" b="b" t="t" l="l"/>
              <a:pathLst>
                <a:path h="115398" w="4816592">
                  <a:moveTo>
                    <a:pt x="0" y="0"/>
                  </a:moveTo>
                  <a:lnTo>
                    <a:pt x="4816592" y="0"/>
                  </a:lnTo>
                  <a:lnTo>
                    <a:pt x="4816592" y="115398"/>
                  </a:lnTo>
                  <a:lnTo>
                    <a:pt x="0" y="115398"/>
                  </a:lnTo>
                  <a:close/>
                </a:path>
              </a:pathLst>
            </a:custGeom>
            <a:gradFill rotWithShape="true">
              <a:gsLst>
                <a:gs pos="0">
                  <a:srgbClr val="5864A6">
                    <a:alpha val="100000"/>
                  </a:srgbClr>
                </a:gs>
                <a:gs pos="50000">
                  <a:srgbClr val="4E5FBF">
                    <a:alpha val="100000"/>
                  </a:srgbClr>
                </a:gs>
                <a:gs pos="100000">
                  <a:srgbClr val="8091F2">
                    <a:alpha val="100000"/>
                  </a:srgbClr>
                </a:gs>
              </a:gsLst>
              <a:lin ang="0"/>
            </a:gradFill>
          </p:spPr>
        </p:sp>
        <p:sp>
          <p:nvSpPr>
            <p:cNvPr name="TextBox 4" id="4"/>
            <p:cNvSpPr txBox="true"/>
            <p:nvPr/>
          </p:nvSpPr>
          <p:spPr>
            <a:xfrm>
              <a:off x="0" y="-38100"/>
              <a:ext cx="4816593" cy="153498"/>
            </a:xfrm>
            <a:prstGeom prst="rect">
              <a:avLst/>
            </a:prstGeom>
          </p:spPr>
          <p:txBody>
            <a:bodyPr anchor="ctr" rtlCol="false" tIns="50800" lIns="50800" bIns="50800" rIns="50800"/>
            <a:lstStyle/>
            <a:p>
              <a:pPr algn="ctr">
                <a:lnSpc>
                  <a:spcPts val="2659"/>
                </a:lnSpc>
              </a:pPr>
            </a:p>
          </p:txBody>
        </p:sp>
      </p:grpSp>
      <p:sp>
        <p:nvSpPr>
          <p:cNvPr name="Freeform 5" id="5"/>
          <p:cNvSpPr/>
          <p:nvPr/>
        </p:nvSpPr>
        <p:spPr>
          <a:xfrm flipH="false" flipV="false" rot="0">
            <a:off x="0" y="0"/>
            <a:ext cx="18270330" cy="9848850"/>
          </a:xfrm>
          <a:custGeom>
            <a:avLst/>
            <a:gdLst/>
            <a:ahLst/>
            <a:cxnLst/>
            <a:rect r="r" b="b" t="t" l="l"/>
            <a:pathLst>
              <a:path h="9848850" w="18270330">
                <a:moveTo>
                  <a:pt x="0" y="0"/>
                </a:moveTo>
                <a:lnTo>
                  <a:pt x="18270330" y="0"/>
                </a:lnTo>
                <a:lnTo>
                  <a:pt x="18270330" y="9848850"/>
                </a:lnTo>
                <a:lnTo>
                  <a:pt x="0" y="9848850"/>
                </a:lnTo>
                <a:lnTo>
                  <a:pt x="0" y="0"/>
                </a:lnTo>
                <a:close/>
              </a:path>
            </a:pathLst>
          </a:custGeom>
          <a:blipFill>
            <a:blip r:embed="rId2"/>
            <a:stretch>
              <a:fillRect l="0" t="0" r="0" b="0"/>
            </a:stretch>
          </a:blipFill>
        </p:spPr>
      </p:sp>
      <p:sp>
        <p:nvSpPr>
          <p:cNvPr name="Freeform 6" id="6"/>
          <p:cNvSpPr/>
          <p:nvPr/>
        </p:nvSpPr>
        <p:spPr>
          <a:xfrm flipH="false" flipV="false" rot="0">
            <a:off x="2916416" y="2432128"/>
            <a:ext cx="2336023" cy="767775"/>
          </a:xfrm>
          <a:custGeom>
            <a:avLst/>
            <a:gdLst/>
            <a:ahLst/>
            <a:cxnLst/>
            <a:rect r="r" b="b" t="t" l="l"/>
            <a:pathLst>
              <a:path h="767775" w="2336023">
                <a:moveTo>
                  <a:pt x="0" y="0"/>
                </a:moveTo>
                <a:lnTo>
                  <a:pt x="2336023" y="0"/>
                </a:lnTo>
                <a:lnTo>
                  <a:pt x="2336023" y="767774"/>
                </a:lnTo>
                <a:lnTo>
                  <a:pt x="0" y="767774"/>
                </a:lnTo>
                <a:lnTo>
                  <a:pt x="0" y="0"/>
                </a:lnTo>
                <a:close/>
              </a:path>
            </a:pathLst>
          </a:custGeom>
          <a:blipFill>
            <a:blip r:embed="rId3"/>
            <a:stretch>
              <a:fillRect l="-79642" t="-296234" r="-80349" b="-394812"/>
            </a:stretch>
          </a:blipFill>
          <a:ln w="190500" cap="sq">
            <a:solidFill>
              <a:srgbClr val="E5231D"/>
            </a:solidFill>
            <a:prstDash val="solid"/>
            <a:miter/>
          </a:ln>
        </p:spPr>
      </p:sp>
    </p:spTree>
  </p:cSld>
  <p:clrMapOvr>
    <a:masterClrMapping/>
  </p:clrMapOvr>
</p:sld>
</file>

<file path=ppt/slides/slide9.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0" y="0"/>
            <a:ext cx="3811562" cy="3436263"/>
            <a:chOff x="0" y="0"/>
            <a:chExt cx="1003868" cy="905024"/>
          </a:xfrm>
        </p:grpSpPr>
        <p:sp>
          <p:nvSpPr>
            <p:cNvPr name="Freeform 3" id="3"/>
            <p:cNvSpPr/>
            <p:nvPr/>
          </p:nvSpPr>
          <p:spPr>
            <a:xfrm flipH="false" flipV="false" rot="0">
              <a:off x="0" y="0"/>
              <a:ext cx="1003868" cy="905024"/>
            </a:xfrm>
            <a:custGeom>
              <a:avLst/>
              <a:gdLst/>
              <a:ahLst/>
              <a:cxnLst/>
              <a:rect r="r" b="b" t="t" l="l"/>
              <a:pathLst>
                <a:path h="905024" w="1003868">
                  <a:moveTo>
                    <a:pt x="0" y="0"/>
                  </a:moveTo>
                  <a:lnTo>
                    <a:pt x="1003868" y="0"/>
                  </a:lnTo>
                  <a:lnTo>
                    <a:pt x="1003868" y="905024"/>
                  </a:lnTo>
                  <a:lnTo>
                    <a:pt x="0" y="905024"/>
                  </a:lnTo>
                  <a:close/>
                </a:path>
              </a:pathLst>
            </a:custGeom>
            <a:solidFill>
              <a:srgbClr val="8091F2"/>
            </a:solidFill>
          </p:spPr>
        </p:sp>
        <p:sp>
          <p:nvSpPr>
            <p:cNvPr name="TextBox 4" id="4"/>
            <p:cNvSpPr txBox="true"/>
            <p:nvPr/>
          </p:nvSpPr>
          <p:spPr>
            <a:xfrm>
              <a:off x="0" y="-38100"/>
              <a:ext cx="1003868" cy="943124"/>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14476438" y="0"/>
            <a:ext cx="3811562" cy="3436263"/>
            <a:chOff x="0" y="0"/>
            <a:chExt cx="1003868" cy="905024"/>
          </a:xfrm>
        </p:grpSpPr>
        <p:sp>
          <p:nvSpPr>
            <p:cNvPr name="Freeform 6" id="6"/>
            <p:cNvSpPr/>
            <p:nvPr/>
          </p:nvSpPr>
          <p:spPr>
            <a:xfrm flipH="false" flipV="false" rot="0">
              <a:off x="0" y="0"/>
              <a:ext cx="1003868" cy="905024"/>
            </a:xfrm>
            <a:custGeom>
              <a:avLst/>
              <a:gdLst/>
              <a:ahLst/>
              <a:cxnLst/>
              <a:rect r="r" b="b" t="t" l="l"/>
              <a:pathLst>
                <a:path h="905024" w="1003868">
                  <a:moveTo>
                    <a:pt x="0" y="0"/>
                  </a:moveTo>
                  <a:lnTo>
                    <a:pt x="1003868" y="0"/>
                  </a:lnTo>
                  <a:lnTo>
                    <a:pt x="1003868" y="905024"/>
                  </a:lnTo>
                  <a:lnTo>
                    <a:pt x="0" y="905024"/>
                  </a:lnTo>
                  <a:close/>
                </a:path>
              </a:pathLst>
            </a:custGeom>
            <a:solidFill>
              <a:srgbClr val="4E5FBF"/>
            </a:solidFill>
          </p:spPr>
        </p:sp>
        <p:sp>
          <p:nvSpPr>
            <p:cNvPr name="TextBox 7" id="7"/>
            <p:cNvSpPr txBox="true"/>
            <p:nvPr/>
          </p:nvSpPr>
          <p:spPr>
            <a:xfrm>
              <a:off x="0" y="-38100"/>
              <a:ext cx="1003868" cy="943124"/>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0">
            <a:off x="0" y="6850737"/>
            <a:ext cx="3811562" cy="3436263"/>
            <a:chOff x="0" y="0"/>
            <a:chExt cx="1003868" cy="905024"/>
          </a:xfrm>
        </p:grpSpPr>
        <p:sp>
          <p:nvSpPr>
            <p:cNvPr name="Freeform 9" id="9"/>
            <p:cNvSpPr/>
            <p:nvPr/>
          </p:nvSpPr>
          <p:spPr>
            <a:xfrm flipH="false" flipV="false" rot="0">
              <a:off x="0" y="0"/>
              <a:ext cx="1003868" cy="905024"/>
            </a:xfrm>
            <a:custGeom>
              <a:avLst/>
              <a:gdLst/>
              <a:ahLst/>
              <a:cxnLst/>
              <a:rect r="r" b="b" t="t" l="l"/>
              <a:pathLst>
                <a:path h="905024" w="1003868">
                  <a:moveTo>
                    <a:pt x="0" y="0"/>
                  </a:moveTo>
                  <a:lnTo>
                    <a:pt x="1003868" y="0"/>
                  </a:lnTo>
                  <a:lnTo>
                    <a:pt x="1003868" y="905024"/>
                  </a:lnTo>
                  <a:lnTo>
                    <a:pt x="0" y="905024"/>
                  </a:lnTo>
                  <a:close/>
                </a:path>
              </a:pathLst>
            </a:custGeom>
            <a:solidFill>
              <a:srgbClr val="5864A6"/>
            </a:solidFill>
          </p:spPr>
        </p:sp>
        <p:sp>
          <p:nvSpPr>
            <p:cNvPr name="TextBox 10" id="10"/>
            <p:cNvSpPr txBox="true"/>
            <p:nvPr/>
          </p:nvSpPr>
          <p:spPr>
            <a:xfrm>
              <a:off x="0" y="-38100"/>
              <a:ext cx="1003868" cy="943124"/>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0">
            <a:off x="14463907" y="6850737"/>
            <a:ext cx="3811562" cy="3436263"/>
            <a:chOff x="0" y="0"/>
            <a:chExt cx="1003868" cy="905024"/>
          </a:xfrm>
        </p:grpSpPr>
        <p:sp>
          <p:nvSpPr>
            <p:cNvPr name="Freeform 12" id="12"/>
            <p:cNvSpPr/>
            <p:nvPr/>
          </p:nvSpPr>
          <p:spPr>
            <a:xfrm flipH="false" flipV="false" rot="0">
              <a:off x="0" y="0"/>
              <a:ext cx="1003868" cy="905024"/>
            </a:xfrm>
            <a:custGeom>
              <a:avLst/>
              <a:gdLst/>
              <a:ahLst/>
              <a:cxnLst/>
              <a:rect r="r" b="b" t="t" l="l"/>
              <a:pathLst>
                <a:path h="905024" w="1003868">
                  <a:moveTo>
                    <a:pt x="0" y="0"/>
                  </a:moveTo>
                  <a:lnTo>
                    <a:pt x="1003868" y="0"/>
                  </a:lnTo>
                  <a:lnTo>
                    <a:pt x="1003868" y="905024"/>
                  </a:lnTo>
                  <a:lnTo>
                    <a:pt x="0" y="905024"/>
                  </a:lnTo>
                  <a:close/>
                </a:path>
              </a:pathLst>
            </a:custGeom>
            <a:solidFill>
              <a:srgbClr val="8091F2"/>
            </a:solidFill>
          </p:spPr>
        </p:sp>
        <p:sp>
          <p:nvSpPr>
            <p:cNvPr name="TextBox 13" id="13"/>
            <p:cNvSpPr txBox="true"/>
            <p:nvPr/>
          </p:nvSpPr>
          <p:spPr>
            <a:xfrm>
              <a:off x="0" y="-38100"/>
              <a:ext cx="1003868" cy="943124"/>
            </a:xfrm>
            <a:prstGeom prst="rect">
              <a:avLst/>
            </a:prstGeom>
          </p:spPr>
          <p:txBody>
            <a:bodyPr anchor="ctr" rtlCol="false" tIns="50800" lIns="50800" bIns="50800" rIns="50800"/>
            <a:lstStyle/>
            <a:p>
              <a:pPr algn="ctr">
                <a:lnSpc>
                  <a:spcPts val="2659"/>
                </a:lnSpc>
              </a:pPr>
            </a:p>
          </p:txBody>
        </p:sp>
      </p:grpSp>
      <p:grpSp>
        <p:nvGrpSpPr>
          <p:cNvPr name="Group 14" id="14"/>
          <p:cNvGrpSpPr/>
          <p:nvPr/>
        </p:nvGrpSpPr>
        <p:grpSpPr>
          <a:xfrm rot="0">
            <a:off x="0" y="0"/>
            <a:ext cx="3363110" cy="3039341"/>
            <a:chOff x="0" y="0"/>
            <a:chExt cx="885757" cy="800485"/>
          </a:xfrm>
        </p:grpSpPr>
        <p:sp>
          <p:nvSpPr>
            <p:cNvPr name="Freeform 15" id="15"/>
            <p:cNvSpPr/>
            <p:nvPr/>
          </p:nvSpPr>
          <p:spPr>
            <a:xfrm flipH="false" flipV="false" rot="0">
              <a:off x="0" y="0"/>
              <a:ext cx="885757" cy="800485"/>
            </a:xfrm>
            <a:custGeom>
              <a:avLst/>
              <a:gdLst/>
              <a:ahLst/>
              <a:cxnLst/>
              <a:rect r="r" b="b" t="t" l="l"/>
              <a:pathLst>
                <a:path h="800485" w="885757">
                  <a:moveTo>
                    <a:pt x="0" y="0"/>
                  </a:moveTo>
                  <a:lnTo>
                    <a:pt x="885757" y="0"/>
                  </a:lnTo>
                  <a:lnTo>
                    <a:pt x="885757" y="800485"/>
                  </a:lnTo>
                  <a:lnTo>
                    <a:pt x="0" y="800485"/>
                  </a:lnTo>
                  <a:close/>
                </a:path>
              </a:pathLst>
            </a:custGeom>
            <a:solidFill>
              <a:srgbClr val="FFFFFF"/>
            </a:solidFill>
          </p:spPr>
        </p:sp>
        <p:sp>
          <p:nvSpPr>
            <p:cNvPr name="TextBox 16" id="16"/>
            <p:cNvSpPr txBox="true"/>
            <p:nvPr/>
          </p:nvSpPr>
          <p:spPr>
            <a:xfrm>
              <a:off x="0" y="-38100"/>
              <a:ext cx="885757" cy="838585"/>
            </a:xfrm>
            <a:prstGeom prst="rect">
              <a:avLst/>
            </a:prstGeom>
          </p:spPr>
          <p:txBody>
            <a:bodyPr anchor="ctr" rtlCol="false" tIns="50800" lIns="50800" bIns="50800" rIns="50800"/>
            <a:lstStyle/>
            <a:p>
              <a:pPr algn="ctr">
                <a:lnSpc>
                  <a:spcPts val="2659"/>
                </a:lnSpc>
              </a:pPr>
            </a:p>
          </p:txBody>
        </p:sp>
      </p:grpSp>
      <p:grpSp>
        <p:nvGrpSpPr>
          <p:cNvPr name="Group 17" id="17"/>
          <p:cNvGrpSpPr/>
          <p:nvPr/>
        </p:nvGrpSpPr>
        <p:grpSpPr>
          <a:xfrm rot="0">
            <a:off x="0" y="7247659"/>
            <a:ext cx="3363110" cy="3039341"/>
            <a:chOff x="0" y="0"/>
            <a:chExt cx="885757" cy="800485"/>
          </a:xfrm>
        </p:grpSpPr>
        <p:sp>
          <p:nvSpPr>
            <p:cNvPr name="Freeform 18" id="18"/>
            <p:cNvSpPr/>
            <p:nvPr/>
          </p:nvSpPr>
          <p:spPr>
            <a:xfrm flipH="false" flipV="false" rot="0">
              <a:off x="0" y="0"/>
              <a:ext cx="885757" cy="800485"/>
            </a:xfrm>
            <a:custGeom>
              <a:avLst/>
              <a:gdLst/>
              <a:ahLst/>
              <a:cxnLst/>
              <a:rect r="r" b="b" t="t" l="l"/>
              <a:pathLst>
                <a:path h="800485" w="885757">
                  <a:moveTo>
                    <a:pt x="0" y="0"/>
                  </a:moveTo>
                  <a:lnTo>
                    <a:pt x="885757" y="0"/>
                  </a:lnTo>
                  <a:lnTo>
                    <a:pt x="885757" y="800485"/>
                  </a:lnTo>
                  <a:lnTo>
                    <a:pt x="0" y="800485"/>
                  </a:lnTo>
                  <a:close/>
                </a:path>
              </a:pathLst>
            </a:custGeom>
            <a:solidFill>
              <a:srgbClr val="FFFFFF"/>
            </a:solidFill>
          </p:spPr>
        </p:sp>
        <p:sp>
          <p:nvSpPr>
            <p:cNvPr name="TextBox 19" id="19"/>
            <p:cNvSpPr txBox="true"/>
            <p:nvPr/>
          </p:nvSpPr>
          <p:spPr>
            <a:xfrm>
              <a:off x="0" y="-38100"/>
              <a:ext cx="885757" cy="838585"/>
            </a:xfrm>
            <a:prstGeom prst="rect">
              <a:avLst/>
            </a:prstGeom>
          </p:spPr>
          <p:txBody>
            <a:bodyPr anchor="ctr" rtlCol="false" tIns="50800" lIns="50800" bIns="50800" rIns="50800"/>
            <a:lstStyle/>
            <a:p>
              <a:pPr algn="ctr">
                <a:lnSpc>
                  <a:spcPts val="2659"/>
                </a:lnSpc>
              </a:pPr>
            </a:p>
          </p:txBody>
        </p:sp>
      </p:grpSp>
      <p:grpSp>
        <p:nvGrpSpPr>
          <p:cNvPr name="Group 20" id="20"/>
          <p:cNvGrpSpPr/>
          <p:nvPr/>
        </p:nvGrpSpPr>
        <p:grpSpPr>
          <a:xfrm rot="0">
            <a:off x="14912358" y="7247659"/>
            <a:ext cx="3363110" cy="3039341"/>
            <a:chOff x="0" y="0"/>
            <a:chExt cx="885757" cy="800485"/>
          </a:xfrm>
        </p:grpSpPr>
        <p:sp>
          <p:nvSpPr>
            <p:cNvPr name="Freeform 21" id="21"/>
            <p:cNvSpPr/>
            <p:nvPr/>
          </p:nvSpPr>
          <p:spPr>
            <a:xfrm flipH="false" flipV="false" rot="0">
              <a:off x="0" y="0"/>
              <a:ext cx="885757" cy="800485"/>
            </a:xfrm>
            <a:custGeom>
              <a:avLst/>
              <a:gdLst/>
              <a:ahLst/>
              <a:cxnLst/>
              <a:rect r="r" b="b" t="t" l="l"/>
              <a:pathLst>
                <a:path h="800485" w="885757">
                  <a:moveTo>
                    <a:pt x="0" y="0"/>
                  </a:moveTo>
                  <a:lnTo>
                    <a:pt x="885757" y="0"/>
                  </a:lnTo>
                  <a:lnTo>
                    <a:pt x="885757" y="800485"/>
                  </a:lnTo>
                  <a:lnTo>
                    <a:pt x="0" y="800485"/>
                  </a:lnTo>
                  <a:close/>
                </a:path>
              </a:pathLst>
            </a:custGeom>
            <a:solidFill>
              <a:srgbClr val="FFFFFF"/>
            </a:solidFill>
          </p:spPr>
        </p:sp>
        <p:sp>
          <p:nvSpPr>
            <p:cNvPr name="TextBox 22" id="22"/>
            <p:cNvSpPr txBox="true"/>
            <p:nvPr/>
          </p:nvSpPr>
          <p:spPr>
            <a:xfrm>
              <a:off x="0" y="-38100"/>
              <a:ext cx="885757" cy="838585"/>
            </a:xfrm>
            <a:prstGeom prst="rect">
              <a:avLst/>
            </a:prstGeom>
          </p:spPr>
          <p:txBody>
            <a:bodyPr anchor="ctr" rtlCol="false" tIns="50800" lIns="50800" bIns="50800" rIns="50800"/>
            <a:lstStyle/>
            <a:p>
              <a:pPr algn="ctr">
                <a:lnSpc>
                  <a:spcPts val="2659"/>
                </a:lnSpc>
              </a:pPr>
            </a:p>
          </p:txBody>
        </p:sp>
      </p:grpSp>
      <p:grpSp>
        <p:nvGrpSpPr>
          <p:cNvPr name="Group 23" id="23"/>
          <p:cNvGrpSpPr/>
          <p:nvPr/>
        </p:nvGrpSpPr>
        <p:grpSpPr>
          <a:xfrm rot="0">
            <a:off x="14921883" y="0"/>
            <a:ext cx="3366117" cy="3039341"/>
            <a:chOff x="0" y="0"/>
            <a:chExt cx="886549" cy="800485"/>
          </a:xfrm>
        </p:grpSpPr>
        <p:sp>
          <p:nvSpPr>
            <p:cNvPr name="Freeform 24" id="24"/>
            <p:cNvSpPr/>
            <p:nvPr/>
          </p:nvSpPr>
          <p:spPr>
            <a:xfrm flipH="false" flipV="false" rot="0">
              <a:off x="0" y="0"/>
              <a:ext cx="886549" cy="800485"/>
            </a:xfrm>
            <a:custGeom>
              <a:avLst/>
              <a:gdLst/>
              <a:ahLst/>
              <a:cxnLst/>
              <a:rect r="r" b="b" t="t" l="l"/>
              <a:pathLst>
                <a:path h="800485" w="886549">
                  <a:moveTo>
                    <a:pt x="0" y="0"/>
                  </a:moveTo>
                  <a:lnTo>
                    <a:pt x="886549" y="0"/>
                  </a:lnTo>
                  <a:lnTo>
                    <a:pt x="886549" y="800485"/>
                  </a:lnTo>
                  <a:lnTo>
                    <a:pt x="0" y="800485"/>
                  </a:lnTo>
                  <a:close/>
                </a:path>
              </a:pathLst>
            </a:custGeom>
            <a:solidFill>
              <a:srgbClr val="FFFFFF"/>
            </a:solidFill>
          </p:spPr>
        </p:sp>
        <p:sp>
          <p:nvSpPr>
            <p:cNvPr name="TextBox 25" id="25"/>
            <p:cNvSpPr txBox="true"/>
            <p:nvPr/>
          </p:nvSpPr>
          <p:spPr>
            <a:xfrm>
              <a:off x="0" y="-38100"/>
              <a:ext cx="886549" cy="838585"/>
            </a:xfrm>
            <a:prstGeom prst="rect">
              <a:avLst/>
            </a:prstGeom>
          </p:spPr>
          <p:txBody>
            <a:bodyPr anchor="ctr" rtlCol="false" tIns="50800" lIns="50800" bIns="50800" rIns="50800"/>
            <a:lstStyle/>
            <a:p>
              <a:pPr algn="ctr">
                <a:lnSpc>
                  <a:spcPts val="2659"/>
                </a:lnSpc>
              </a:pPr>
            </a:p>
          </p:txBody>
        </p:sp>
      </p:grpSp>
      <p:sp>
        <p:nvSpPr>
          <p:cNvPr name="TextBox 26" id="26"/>
          <p:cNvSpPr txBox="true"/>
          <p:nvPr/>
        </p:nvSpPr>
        <p:spPr>
          <a:xfrm rot="0">
            <a:off x="7830277" y="2524720"/>
            <a:ext cx="2627447" cy="1642110"/>
          </a:xfrm>
          <a:prstGeom prst="rect">
            <a:avLst/>
          </a:prstGeom>
        </p:spPr>
        <p:txBody>
          <a:bodyPr anchor="t" rtlCol="false" tIns="0" lIns="0" bIns="0" rIns="0">
            <a:spAutoFit/>
          </a:bodyPr>
          <a:lstStyle/>
          <a:p>
            <a:pPr algn="ctr" marL="0" indent="0" lvl="0">
              <a:lnSpc>
                <a:spcPts val="13439"/>
              </a:lnSpc>
              <a:spcBef>
                <a:spcPct val="0"/>
              </a:spcBef>
            </a:pPr>
            <a:r>
              <a:rPr lang="en-US" sz="9600">
                <a:solidFill>
                  <a:srgbClr val="000000"/>
                </a:solidFill>
                <a:latin typeface="Cerebri"/>
                <a:ea typeface="Cerebri"/>
                <a:cs typeface="Cerebri"/>
                <a:sym typeface="Cerebri"/>
              </a:rPr>
              <a:t>(Q3)</a:t>
            </a:r>
          </a:p>
        </p:txBody>
      </p:sp>
      <p:sp>
        <p:nvSpPr>
          <p:cNvPr name="TextBox 27" id="27"/>
          <p:cNvSpPr txBox="true"/>
          <p:nvPr/>
        </p:nvSpPr>
        <p:spPr>
          <a:xfrm rot="0">
            <a:off x="4560834" y="4260572"/>
            <a:ext cx="9166332" cy="2571115"/>
          </a:xfrm>
          <a:prstGeom prst="rect">
            <a:avLst/>
          </a:prstGeom>
        </p:spPr>
        <p:txBody>
          <a:bodyPr anchor="t" rtlCol="false" tIns="0" lIns="0" bIns="0" rIns="0">
            <a:spAutoFit/>
          </a:bodyPr>
          <a:lstStyle/>
          <a:p>
            <a:pPr algn="l" marL="0" indent="0" lvl="0">
              <a:lnSpc>
                <a:spcPts val="6859"/>
              </a:lnSpc>
              <a:spcBef>
                <a:spcPct val="0"/>
              </a:spcBef>
            </a:pPr>
            <a:r>
              <a:rPr lang="en-US" sz="4899">
                <a:solidFill>
                  <a:srgbClr val="000000"/>
                </a:solidFill>
                <a:latin typeface="Cerebri"/>
                <a:ea typeface="Cerebri"/>
                <a:cs typeface="Cerebri"/>
                <a:sym typeface="Cerebri"/>
              </a:rPr>
              <a:t>Click an area of My Tasks that displays any type of information about the task.</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DAGU4QmbxSI</dc:identifier>
  <dcterms:modified xsi:type="dcterms:W3CDTF">2011-08-01T06:04:30Z</dcterms:modified>
  <cp:revision>1</cp:revision>
  <dc:title>Microsoft Planner &amp; Teams In-Person Training Slides</dc:title>
</cp:coreProperties>
</file>