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4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Lst>
  <p:sldSz cx="18288000" cy="10287000"/>
  <p:notesSz cx="6858000" cy="9144000"/>
  <p:embeddedFontLst>
    <p:embeddedFont>
      <p:font typeface="Cerebri Bold" charset="1" panose="00000800000000000000"/>
      <p:regular r:id="rId48"/>
    </p:embeddedFont>
    <p:embeddedFont>
      <p:font typeface="Cerebri Medium" charset="1" panose="00000600000000000000"/>
      <p:regular r:id="rId49"/>
    </p:embeddedFont>
    <p:embeddedFont>
      <p:font typeface="Cerebri" charset="1" panose="00000500000000000000"/>
      <p:regular r:id="rId5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slides/slide29.xml" Type="http://schemas.openxmlformats.org/officeDocument/2006/relationships/slide"/><Relationship Id="rId35" Target="slides/slide30.xml" Type="http://schemas.openxmlformats.org/officeDocument/2006/relationships/slide"/><Relationship Id="rId36" Target="slides/slide31.xml" Type="http://schemas.openxmlformats.org/officeDocument/2006/relationships/slide"/><Relationship Id="rId37" Target="slides/slide32.xml" Type="http://schemas.openxmlformats.org/officeDocument/2006/relationships/slide"/><Relationship Id="rId38" Target="slides/slide33.xml" Type="http://schemas.openxmlformats.org/officeDocument/2006/relationships/slide"/><Relationship Id="rId39" Target="slides/slide34.xml" Type="http://schemas.openxmlformats.org/officeDocument/2006/relationships/slide"/><Relationship Id="rId4" Target="theme/theme1.xml" Type="http://schemas.openxmlformats.org/officeDocument/2006/relationships/theme"/><Relationship Id="rId40" Target="slides/slide35.xml" Type="http://schemas.openxmlformats.org/officeDocument/2006/relationships/slide"/><Relationship Id="rId41" Target="slides/slide36.xml" Type="http://schemas.openxmlformats.org/officeDocument/2006/relationships/slide"/><Relationship Id="rId42" Target="slides/slide37.xml" Type="http://schemas.openxmlformats.org/officeDocument/2006/relationships/slide"/><Relationship Id="rId43" Target="slides/slide38.xml" Type="http://schemas.openxmlformats.org/officeDocument/2006/relationships/slide"/><Relationship Id="rId44" Target="slides/slide39.xml" Type="http://schemas.openxmlformats.org/officeDocument/2006/relationships/slide"/><Relationship Id="rId45" Target="notesMasters/notesMaster1.xml" Type="http://schemas.openxmlformats.org/officeDocument/2006/relationships/notesMaster"/><Relationship Id="rId46" Target="theme/theme2.xml" Type="http://schemas.openxmlformats.org/officeDocument/2006/relationships/theme"/><Relationship Id="rId47" Target="notesSlides/notesSlide1.xml" Type="http://schemas.openxmlformats.org/officeDocument/2006/relationships/notesSlide"/><Relationship Id="rId48" Target="fonts/font48.fntdata" Type="http://schemas.openxmlformats.org/officeDocument/2006/relationships/font"/><Relationship Id="rId49" Target="fonts/font49.fntdata" Type="http://schemas.openxmlformats.org/officeDocument/2006/relationships/font"/><Relationship Id="rId5" Target="tableStyles.xml" Type="http://schemas.openxmlformats.org/officeDocument/2006/relationships/tableStyles"/><Relationship Id="rId50" Target="notesSlides/notesSlide2.xml" Type="http://schemas.openxmlformats.org/officeDocument/2006/relationships/notesSlide"/><Relationship Id="rId51" Target="fonts/font51.fntdata" Type="http://schemas.openxmlformats.org/officeDocument/2006/relationships/font"/><Relationship Id="rId52" Target="notesSlides/notesSlide3.xml" Type="http://schemas.openxmlformats.org/officeDocument/2006/relationships/notesSlide"/><Relationship Id="rId53" Target="notesSlides/notesSlide4.xml" Type="http://schemas.openxmlformats.org/officeDocument/2006/relationships/notesSlide"/><Relationship Id="rId54" Target="notesSlides/notesSlide5.xml" Type="http://schemas.openxmlformats.org/officeDocument/2006/relationships/notesSlide"/><Relationship Id="rId55" Target="notesSlides/notesSlide6.xml" Type="http://schemas.openxmlformats.org/officeDocument/2006/relationships/notesSlide"/><Relationship Id="rId56" Target="notesSlides/notesSlide7.xml" Type="http://schemas.openxmlformats.org/officeDocument/2006/relationships/notesSlide"/><Relationship Id="rId57" Target="notesSlides/notesSlide8.xml" Type="http://schemas.openxmlformats.org/officeDocument/2006/relationships/notesSlide"/><Relationship Id="rId58" Target="notesSlides/notesSlide9.xml" Type="http://schemas.openxmlformats.org/officeDocument/2006/relationships/notesSlide"/><Relationship Id="rId59" Target="notesSlides/notesSlide10.xml" Type="http://schemas.openxmlformats.org/officeDocument/2006/relationships/notesSlide"/><Relationship Id="rId6" Target="slides/slide1.xml" Type="http://schemas.openxmlformats.org/officeDocument/2006/relationships/slide"/><Relationship Id="rId60" Target="notesSlides/notesSlide11.xml" Type="http://schemas.openxmlformats.org/officeDocument/2006/relationships/notesSlide"/><Relationship Id="rId61" Target="notesSlides/notesSlide12.xml" Type="http://schemas.openxmlformats.org/officeDocument/2006/relationships/notesSlide"/><Relationship Id="rId62" Target="notesSlides/notesSlide13.xml" Type="http://schemas.openxmlformats.org/officeDocument/2006/relationships/notesSlide"/><Relationship Id="rId63" Target="notesSlides/notesSlide14.xml" Type="http://schemas.openxmlformats.org/officeDocument/2006/relationships/notesSlide"/><Relationship Id="rId64" Target="notesSlides/notesSlide15.xml" Type="http://schemas.openxmlformats.org/officeDocument/2006/relationships/notesSlide"/><Relationship Id="rId65" Target="notesSlides/notesSlide16.xml" Type="http://schemas.openxmlformats.org/officeDocument/2006/relationships/notesSlide"/><Relationship Id="rId66" Target="notesSlides/notesSlide17.xml" Type="http://schemas.openxmlformats.org/officeDocument/2006/relationships/notesSlide"/><Relationship Id="rId67" Target="notesSlides/notesSlide18.xml" Type="http://schemas.openxmlformats.org/officeDocument/2006/relationships/notesSlide"/><Relationship Id="rId68" Target="notesSlides/notesSlide19.xml" Type="http://schemas.openxmlformats.org/officeDocument/2006/relationships/notesSlide"/><Relationship Id="rId69" Target="notesSlides/notesSlide20.xml" Type="http://schemas.openxmlformats.org/officeDocument/2006/relationships/notesSlide"/><Relationship Id="rId7" Target="slides/slide2.xml" Type="http://schemas.openxmlformats.org/officeDocument/2006/relationships/slide"/><Relationship Id="rId70" Target="notesSlides/notesSlide21.xml" Type="http://schemas.openxmlformats.org/officeDocument/2006/relationships/notesSlide"/><Relationship Id="rId71" Target="notesSlides/notesSlide22.xml" Type="http://schemas.openxmlformats.org/officeDocument/2006/relationships/notesSlide"/><Relationship Id="rId72" Target="notesSlides/notesSlide23.xml" Type="http://schemas.openxmlformats.org/officeDocument/2006/relationships/notesSlide"/><Relationship Id="rId73" Target="notesSlides/notesSlide24.xml" Type="http://schemas.openxmlformats.org/officeDocument/2006/relationships/notesSlide"/><Relationship Id="rId74" Target="notesSlides/notesSlide25.xml" Type="http://schemas.openxmlformats.org/officeDocument/2006/relationships/notesSlide"/><Relationship Id="rId75" Target="notesSlides/notesSlide26.xml" Type="http://schemas.openxmlformats.org/officeDocument/2006/relationships/notesSlide"/><Relationship Id="rId76" Target="notesSlides/notesSlide27.xml" Type="http://schemas.openxmlformats.org/officeDocument/2006/relationships/notesSlide"/><Relationship Id="rId77" Target="notesSlides/notesSlide28.xml" Type="http://schemas.openxmlformats.org/officeDocument/2006/relationships/notesSlide"/><Relationship Id="rId78" Target="notesSlides/notesSlide29.xml" Type="http://schemas.openxmlformats.org/officeDocument/2006/relationships/notesSlide"/><Relationship Id="rId79" Target="notesSlides/notesSlide30.xml" Type="http://schemas.openxmlformats.org/officeDocument/2006/relationships/notesSlide"/><Relationship Id="rId8" Target="slides/slide3.xml" Type="http://schemas.openxmlformats.org/officeDocument/2006/relationships/slide"/><Relationship Id="rId80" Target="notesSlides/notesSlide31.xml" Type="http://schemas.openxmlformats.org/officeDocument/2006/relationships/notesSlide"/><Relationship Id="rId81" Target="notesSlides/notesSlide32.xml" Type="http://schemas.openxmlformats.org/officeDocument/2006/relationships/notesSlide"/><Relationship Id="rId82" Target="notesSlides/notesSlide33.xml" Type="http://schemas.openxmlformats.org/officeDocument/2006/relationships/notesSlide"/><Relationship Id="rId83" Target="notesSlides/notesSlide34.xml" Type="http://schemas.openxmlformats.org/officeDocument/2006/relationships/notesSlide"/><Relationship Id="rId84" Target="notesSlides/notesSlide35.xml" Type="http://schemas.openxmlformats.org/officeDocument/2006/relationships/notesSlide"/><Relationship Id="rId85" Target="notesSlides/notesSlide36.xml" Type="http://schemas.openxmlformats.org/officeDocument/2006/relationships/notesSlide"/><Relationship Id="rId86" Target="notesSlides/notesSlide37.xml" Type="http://schemas.openxmlformats.org/officeDocument/2006/relationships/notesSlide"/><Relationship Id="rId87" Target="notesSlides/notesSlide38.xml" Type="http://schemas.openxmlformats.org/officeDocument/2006/relationships/note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2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2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2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_rels/notesSlide2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4.xml" Type="http://schemas.openxmlformats.org/officeDocument/2006/relationships/slide"/></Relationships>
</file>

<file path=ppt/notesSlides/_rels/notesSlide2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5.xml" Type="http://schemas.openxmlformats.org/officeDocument/2006/relationships/slide"/></Relationships>
</file>

<file path=ppt/notesSlides/_rels/notesSlide2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6.xml" Type="http://schemas.openxmlformats.org/officeDocument/2006/relationships/slide"/></Relationships>
</file>

<file path=ppt/notesSlides/_rels/notesSlide2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7.xml" Type="http://schemas.openxmlformats.org/officeDocument/2006/relationships/slide"/></Relationships>
</file>

<file path=ppt/notesSlides/_rels/notesSlide2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8.xml" Type="http://schemas.openxmlformats.org/officeDocument/2006/relationships/slide"/></Relationships>
</file>

<file path=ppt/notesSlides/_rels/notesSlide2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0.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3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1.xml" Type="http://schemas.openxmlformats.org/officeDocument/2006/relationships/slide"/></Relationships>
</file>

<file path=ppt/notesSlides/_rels/notesSlide3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2.xml" Type="http://schemas.openxmlformats.org/officeDocument/2006/relationships/slide"/></Relationships>
</file>

<file path=ppt/notesSlides/_rels/notesSlide3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3.xml" Type="http://schemas.openxmlformats.org/officeDocument/2006/relationships/slide"/></Relationships>
</file>

<file path=ppt/notesSlides/_rels/notesSlide3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4.xml" Type="http://schemas.openxmlformats.org/officeDocument/2006/relationships/slide"/></Relationships>
</file>

<file path=ppt/notesSlides/_rels/notesSlide3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5.xml" Type="http://schemas.openxmlformats.org/officeDocument/2006/relationships/slide"/></Relationships>
</file>

<file path=ppt/notesSlides/_rels/notesSlide3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6.xml" Type="http://schemas.openxmlformats.org/officeDocument/2006/relationships/slide"/></Relationships>
</file>

<file path=ppt/notesSlides/_rels/notesSlide3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7.xml" Type="http://schemas.openxmlformats.org/officeDocument/2006/relationships/slide"/></Relationships>
</file>

<file path=ppt/notesSlides/_rels/notesSlide3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8.xml" Type="http://schemas.openxmlformats.org/officeDocument/2006/relationships/slide"/></Relationships>
</file>

<file path=ppt/notesSlides/_rels/notesSlide3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9.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svg" Type="http://schemas.openxmlformats.org/officeDocument/2006/relationships/image"/><Relationship Id="rId5"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6.png" Type="http://schemas.openxmlformats.org/officeDocument/2006/relationships/image"/><Relationship Id="rId4" Target="../media/image5.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7.png" Type="http://schemas.openxmlformats.org/officeDocument/2006/relationships/image"/><Relationship Id="rId4" Target="../media/image5.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4.png" Type="http://schemas.openxmlformats.org/officeDocument/2006/relationships/image"/><Relationship Id="rId4" Target="../media/image5.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 Id="rId3" Target="../media/image1.png" Type="http://schemas.openxmlformats.org/officeDocument/2006/relationships/image"/><Relationship Id="rId4" Target="../media/image2.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 Id="rId3" Target="../media/image8.png" Type="http://schemas.openxmlformats.org/officeDocument/2006/relationships/image"/><Relationship Id="rId4" Target="../media/image5.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9.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1.png" Type="http://schemas.openxmlformats.org/officeDocument/2006/relationships/image"/><Relationship Id="rId4" Target="../media/image2.sv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 Id="rId3" Target="../media/image8.png" Type="http://schemas.openxmlformats.org/officeDocument/2006/relationships/image"/><Relationship Id="rId4" Target="../media/image5.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1.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2.xml" Type="http://schemas.openxmlformats.org/officeDocument/2006/relationships/notesSlide"/><Relationship Id="rId3" Target="../media/image9.png" Type="http://schemas.openxmlformats.org/officeDocument/2006/relationships/image"/><Relationship Id="rId4" Target="../media/image5.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3.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4.xml" Type="http://schemas.openxmlformats.org/officeDocument/2006/relationships/notesSlide"/><Relationship Id="rId3" Target="../media/image9.png" Type="http://schemas.openxmlformats.org/officeDocument/2006/relationships/image"/><Relationship Id="rId4" Target="../media/image5.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5.xml" Type="http://schemas.openxmlformats.org/officeDocument/2006/relationships/notesSlid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6.xml" Type="http://schemas.openxmlformats.org/officeDocument/2006/relationships/notesSlide"/><Relationship Id="rId3" Target="../media/image9.png" Type="http://schemas.openxmlformats.org/officeDocument/2006/relationships/image"/><Relationship Id="rId4" Target="../media/image5.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7.xml" Type="http://schemas.openxmlformats.org/officeDocument/2006/relationships/notesSlid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8.xml" Type="http://schemas.openxmlformats.org/officeDocument/2006/relationships/notesSlide"/><Relationship Id="rId3" Target="../media/image9.png" Type="http://schemas.openxmlformats.org/officeDocument/2006/relationships/image"/><Relationship Id="rId4" Target="../media/image5.pn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9.xml" Type="http://schemas.openxmlformats.org/officeDocument/2006/relationships/notesSlide"/><Relationship Id="rId3" Target="../media/image1.png" Type="http://schemas.openxmlformats.org/officeDocument/2006/relationships/image"/><Relationship Id="rId4" Target="../media/image2.sv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0.xml" Type="http://schemas.openxmlformats.org/officeDocument/2006/relationships/notesSlide"/></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1.xml" Type="http://schemas.openxmlformats.org/officeDocument/2006/relationships/notesSlide"/><Relationship Id="rId3" Target="../media/image10.png" Type="http://schemas.openxmlformats.org/officeDocument/2006/relationships/image"/><Relationship Id="rId4" Target="../media/image5.pn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2.xml" Type="http://schemas.openxmlformats.org/officeDocument/2006/relationships/notesSlide"/></Relationships>
</file>

<file path=ppt/slides/_rels/slide3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3.xml" Type="http://schemas.openxmlformats.org/officeDocument/2006/relationships/notesSlide"/><Relationship Id="rId3" Target="../media/image11.png" Type="http://schemas.openxmlformats.org/officeDocument/2006/relationships/image"/><Relationship Id="rId4" Target="../media/image5.pn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4.xml" Type="http://schemas.openxmlformats.org/officeDocument/2006/relationships/notesSlide"/></Relationships>
</file>

<file path=ppt/slides/_rels/slide3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5.xml" Type="http://schemas.openxmlformats.org/officeDocument/2006/relationships/notesSlide"/><Relationship Id="rId3" Target="../media/image12.png" Type="http://schemas.openxmlformats.org/officeDocument/2006/relationships/image"/><Relationship Id="rId4" Target="../media/image5.png" Type="http://schemas.openxmlformats.org/officeDocument/2006/relationships/image"/></Relationships>
</file>

<file path=ppt/slides/_rels/slide3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6.xml" Type="http://schemas.openxmlformats.org/officeDocument/2006/relationships/notesSlide"/></Relationships>
</file>

<file path=ppt/slides/_rels/slide3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7.xml" Type="http://schemas.openxmlformats.org/officeDocument/2006/relationships/notesSlide"/><Relationship Id="rId3" Target="../media/image13.png" Type="http://schemas.openxmlformats.org/officeDocument/2006/relationships/image"/><Relationship Id="rId4" Target="../media/image5.png" Type="http://schemas.openxmlformats.org/officeDocument/2006/relationships/image"/></Relationships>
</file>

<file path=ppt/slides/_rels/slide3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8.xml" Type="http://schemas.openxmlformats.org/officeDocument/2006/relationships/notesSlide"/><Relationship Id="rId3" Target="../media/image1.png" Type="http://schemas.openxmlformats.org/officeDocument/2006/relationships/image"/><Relationship Id="rId4" Target="../media/image2.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1.png" Type="http://schemas.openxmlformats.org/officeDocument/2006/relationships/image"/><Relationship Id="rId4" Target="../media/image2.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4.png" Type="http://schemas.openxmlformats.org/officeDocument/2006/relationships/image"/><Relationship Id="rId4" Target="../media/image5.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6.png" Type="http://schemas.openxmlformats.org/officeDocument/2006/relationships/image"/><Relationship Id="rId4" Target="../media/image5.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4114910" y="795799"/>
            <a:ext cx="10058180" cy="1704340"/>
          </a:xfrm>
          <a:prstGeom prst="rect">
            <a:avLst/>
          </a:prstGeom>
        </p:spPr>
        <p:txBody>
          <a:bodyPr anchor="t" rtlCol="false" tIns="0" lIns="0" bIns="0" rIns="0">
            <a:spAutoFit/>
          </a:bodyPr>
          <a:lstStyle/>
          <a:p>
            <a:pPr algn="ctr">
              <a:lnSpc>
                <a:spcPts val="6859"/>
              </a:lnSpc>
            </a:pPr>
            <a:r>
              <a:rPr lang="en-US" sz="4899" b="true">
                <a:solidFill>
                  <a:srgbClr val="000000"/>
                </a:solidFill>
                <a:latin typeface="Cerebri Bold"/>
                <a:ea typeface="Cerebri Bold"/>
                <a:cs typeface="Cerebri Bold"/>
                <a:sym typeface="Cerebri Bold"/>
              </a:rPr>
              <a:t>Microsoft 365 In-Person Training</a:t>
            </a:r>
          </a:p>
          <a:p>
            <a:pPr algn="ctr" marL="0" indent="0" lvl="0">
              <a:lnSpc>
                <a:spcPts val="6859"/>
              </a:lnSpc>
              <a:spcBef>
                <a:spcPct val="0"/>
              </a:spcBef>
            </a:pPr>
            <a:r>
              <a:rPr lang="en-US" b="true" sz="4899">
                <a:solidFill>
                  <a:srgbClr val="000000"/>
                </a:solidFill>
                <a:latin typeface="Cerebri Bold"/>
                <a:ea typeface="Cerebri Bold"/>
                <a:cs typeface="Cerebri Bold"/>
                <a:sym typeface="Cerebri Bold"/>
              </a:rPr>
              <a:t>(New Outlook)</a:t>
            </a:r>
          </a:p>
        </p:txBody>
      </p:sp>
      <p:grpSp>
        <p:nvGrpSpPr>
          <p:cNvPr name="Group 3" id="3"/>
          <p:cNvGrpSpPr/>
          <p:nvPr/>
        </p:nvGrpSpPr>
        <p:grpSpPr>
          <a:xfrm rot="0">
            <a:off x="3550976" y="0"/>
            <a:ext cx="11212504" cy="670132"/>
            <a:chOff x="0" y="0"/>
            <a:chExt cx="2953088" cy="176496"/>
          </a:xfrm>
        </p:grpSpPr>
        <p:sp>
          <p:nvSpPr>
            <p:cNvPr name="Freeform 4" id="4"/>
            <p:cNvSpPr/>
            <p:nvPr/>
          </p:nvSpPr>
          <p:spPr>
            <a:xfrm flipH="false" flipV="false" rot="0">
              <a:off x="0" y="0"/>
              <a:ext cx="2953088" cy="176496"/>
            </a:xfrm>
            <a:custGeom>
              <a:avLst/>
              <a:gdLst/>
              <a:ahLst/>
              <a:cxnLst/>
              <a:rect r="r" b="b" t="t" l="l"/>
              <a:pathLst>
                <a:path h="176496" w="2953088">
                  <a:moveTo>
                    <a:pt x="0" y="0"/>
                  </a:moveTo>
                  <a:lnTo>
                    <a:pt x="2953088" y="0"/>
                  </a:lnTo>
                  <a:lnTo>
                    <a:pt x="2953088" y="176496"/>
                  </a:lnTo>
                  <a:lnTo>
                    <a:pt x="0" y="176496"/>
                  </a:lnTo>
                  <a:close/>
                </a:path>
              </a:pathLst>
            </a:custGeom>
            <a:gradFill rotWithShape="true">
              <a:gsLst>
                <a:gs pos="0">
                  <a:srgbClr val="54DAFF">
                    <a:alpha val="100000"/>
                  </a:srgbClr>
                </a:gs>
                <a:gs pos="33333">
                  <a:srgbClr val="249EE4">
                    <a:alpha val="100000"/>
                  </a:srgbClr>
                </a:gs>
                <a:gs pos="66667">
                  <a:srgbClr val="0078D4">
                    <a:alpha val="100000"/>
                  </a:srgbClr>
                </a:gs>
                <a:gs pos="100000">
                  <a:srgbClr val="034FA0">
                    <a:alpha val="100000"/>
                  </a:srgbClr>
                </a:gs>
              </a:gsLst>
              <a:lin ang="0"/>
            </a:gradFill>
          </p:spPr>
        </p:sp>
        <p:sp>
          <p:nvSpPr>
            <p:cNvPr name="TextBox 5" id="5"/>
            <p:cNvSpPr txBox="true"/>
            <p:nvPr/>
          </p:nvSpPr>
          <p:spPr>
            <a:xfrm>
              <a:off x="0" y="-38100"/>
              <a:ext cx="2953088" cy="214596"/>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0" y="0"/>
            <a:ext cx="3646325" cy="2749982"/>
            <a:chOff x="0" y="0"/>
            <a:chExt cx="960349" cy="724275"/>
          </a:xfrm>
        </p:grpSpPr>
        <p:sp>
          <p:nvSpPr>
            <p:cNvPr name="Freeform 7" id="7"/>
            <p:cNvSpPr/>
            <p:nvPr/>
          </p:nvSpPr>
          <p:spPr>
            <a:xfrm flipH="false" flipV="false" rot="0">
              <a:off x="0" y="0"/>
              <a:ext cx="960349" cy="724275"/>
            </a:xfrm>
            <a:custGeom>
              <a:avLst/>
              <a:gdLst/>
              <a:ahLst/>
              <a:cxnLst/>
              <a:rect r="r" b="b" t="t" l="l"/>
              <a:pathLst>
                <a:path h="724275" w="960349">
                  <a:moveTo>
                    <a:pt x="0" y="0"/>
                  </a:moveTo>
                  <a:lnTo>
                    <a:pt x="960349" y="0"/>
                  </a:lnTo>
                  <a:lnTo>
                    <a:pt x="960349" y="724275"/>
                  </a:lnTo>
                  <a:lnTo>
                    <a:pt x="0" y="724275"/>
                  </a:lnTo>
                  <a:close/>
                </a:path>
              </a:pathLst>
            </a:custGeom>
            <a:solidFill>
              <a:srgbClr val="54DAFF"/>
            </a:solidFill>
          </p:spPr>
        </p:sp>
        <p:sp>
          <p:nvSpPr>
            <p:cNvPr name="TextBox 8" id="8"/>
            <p:cNvSpPr txBox="true"/>
            <p:nvPr/>
          </p:nvSpPr>
          <p:spPr>
            <a:xfrm>
              <a:off x="0" y="-38100"/>
              <a:ext cx="960349" cy="762375"/>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0">
            <a:off x="0" y="9616868"/>
            <a:ext cx="18288000" cy="670132"/>
            <a:chOff x="0" y="0"/>
            <a:chExt cx="4816593" cy="176496"/>
          </a:xfrm>
        </p:grpSpPr>
        <p:sp>
          <p:nvSpPr>
            <p:cNvPr name="Freeform 10" id="10"/>
            <p:cNvSpPr/>
            <p:nvPr/>
          </p:nvSpPr>
          <p:spPr>
            <a:xfrm flipH="false" flipV="false" rot="0">
              <a:off x="0" y="0"/>
              <a:ext cx="4816592" cy="176496"/>
            </a:xfrm>
            <a:custGeom>
              <a:avLst/>
              <a:gdLst/>
              <a:ahLst/>
              <a:cxnLst/>
              <a:rect r="r" b="b" t="t" l="l"/>
              <a:pathLst>
                <a:path h="176496" w="4816592">
                  <a:moveTo>
                    <a:pt x="0" y="0"/>
                  </a:moveTo>
                  <a:lnTo>
                    <a:pt x="4816592" y="0"/>
                  </a:lnTo>
                  <a:lnTo>
                    <a:pt x="4816592" y="176496"/>
                  </a:lnTo>
                  <a:lnTo>
                    <a:pt x="0" y="176496"/>
                  </a:lnTo>
                  <a:close/>
                </a:path>
              </a:pathLst>
            </a:custGeom>
            <a:gradFill rotWithShape="true">
              <a:gsLst>
                <a:gs pos="0">
                  <a:srgbClr val="54DAFF">
                    <a:alpha val="100000"/>
                  </a:srgbClr>
                </a:gs>
                <a:gs pos="33333">
                  <a:srgbClr val="249EE4">
                    <a:alpha val="100000"/>
                  </a:srgbClr>
                </a:gs>
                <a:gs pos="66667">
                  <a:srgbClr val="0078D4">
                    <a:alpha val="100000"/>
                  </a:srgbClr>
                </a:gs>
                <a:gs pos="100000">
                  <a:srgbClr val="034FA0">
                    <a:alpha val="100000"/>
                  </a:srgbClr>
                </a:gs>
              </a:gsLst>
              <a:lin ang="0"/>
            </a:gradFill>
          </p:spPr>
        </p:sp>
        <p:sp>
          <p:nvSpPr>
            <p:cNvPr name="TextBox 11" id="11"/>
            <p:cNvSpPr txBox="true"/>
            <p:nvPr/>
          </p:nvSpPr>
          <p:spPr>
            <a:xfrm>
              <a:off x="0" y="-38100"/>
              <a:ext cx="4816593" cy="214596"/>
            </a:xfrm>
            <a:prstGeom prst="rect">
              <a:avLst/>
            </a:prstGeom>
          </p:spPr>
          <p:txBody>
            <a:bodyPr anchor="ctr" rtlCol="false" tIns="50800" lIns="50800" bIns="50800" rIns="50800"/>
            <a:lstStyle/>
            <a:p>
              <a:pPr algn="ctr">
                <a:lnSpc>
                  <a:spcPts val="2659"/>
                </a:lnSpc>
              </a:pPr>
            </a:p>
          </p:txBody>
        </p:sp>
      </p:grpSp>
      <p:sp>
        <p:nvSpPr>
          <p:cNvPr name="TextBox 12" id="12"/>
          <p:cNvSpPr txBox="true"/>
          <p:nvPr/>
        </p:nvSpPr>
        <p:spPr>
          <a:xfrm rot="0">
            <a:off x="2795140" y="3564005"/>
            <a:ext cx="12724175" cy="4771390"/>
          </a:xfrm>
          <a:prstGeom prst="rect">
            <a:avLst/>
          </a:prstGeom>
        </p:spPr>
        <p:txBody>
          <a:bodyPr anchor="t" rtlCol="false" tIns="0" lIns="0" bIns="0" rIns="0">
            <a:spAutoFit/>
          </a:bodyPr>
          <a:lstStyle/>
          <a:p>
            <a:pPr algn="l">
              <a:lnSpc>
                <a:spcPts val="4760"/>
              </a:lnSpc>
            </a:pPr>
            <a:r>
              <a:rPr lang="en-US" sz="3400" b="true">
                <a:solidFill>
                  <a:srgbClr val="000000"/>
                </a:solidFill>
                <a:latin typeface="Cerebri Medium"/>
                <a:ea typeface="Cerebri Medium"/>
                <a:cs typeface="Cerebri Medium"/>
                <a:sym typeface="Cerebri Medium"/>
              </a:rPr>
              <a:t>Welcome!  Thank you for your time today for the first in-person session of your Microsoft 365 Optimization Training.</a:t>
            </a:r>
          </a:p>
          <a:p>
            <a:pPr algn="l">
              <a:lnSpc>
                <a:spcPts val="4760"/>
              </a:lnSpc>
            </a:pPr>
          </a:p>
          <a:p>
            <a:pPr algn="l" marL="0" indent="0" lvl="0">
              <a:lnSpc>
                <a:spcPts val="4760"/>
              </a:lnSpc>
              <a:spcBef>
                <a:spcPct val="0"/>
              </a:spcBef>
            </a:pPr>
            <a:r>
              <a:rPr lang="en-US" b="true" sz="3400">
                <a:solidFill>
                  <a:srgbClr val="000000"/>
                </a:solidFill>
                <a:latin typeface="Cerebri Medium"/>
                <a:ea typeface="Cerebri Medium"/>
                <a:cs typeface="Cerebri Medium"/>
                <a:sym typeface="Cerebri Medium"/>
              </a:rPr>
              <a:t>Please find the assigned seat with your name.  Then, log into the provided laptop with the instructions emailed to you prior to this session.  If you have any issues logging in, please reach out to one of the Business Applications team members leading this session for assistance.</a:t>
            </a:r>
          </a:p>
        </p:txBody>
      </p:sp>
      <p:sp>
        <p:nvSpPr>
          <p:cNvPr name="Freeform 13" id="13"/>
          <p:cNvSpPr/>
          <p:nvPr/>
        </p:nvSpPr>
        <p:spPr>
          <a:xfrm flipH="false" flipV="false" rot="-10800000">
            <a:off x="5838237" y="2721057"/>
            <a:ext cx="6611526" cy="57851"/>
          </a:xfrm>
          <a:custGeom>
            <a:avLst/>
            <a:gdLst/>
            <a:ahLst/>
            <a:cxnLst/>
            <a:rect r="r" b="b" t="t" l="l"/>
            <a:pathLst>
              <a:path h="57851" w="6611526">
                <a:moveTo>
                  <a:pt x="0" y="0"/>
                </a:moveTo>
                <a:lnTo>
                  <a:pt x="6611526" y="0"/>
                </a:lnTo>
                <a:lnTo>
                  <a:pt x="6611526" y="57851"/>
                </a:lnTo>
                <a:lnTo>
                  <a:pt x="0" y="5785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14" id="14"/>
          <p:cNvGrpSpPr/>
          <p:nvPr/>
        </p:nvGrpSpPr>
        <p:grpSpPr>
          <a:xfrm rot="5400000">
            <a:off x="2402638" y="3257227"/>
            <a:ext cx="765954" cy="765954"/>
            <a:chOff x="0" y="0"/>
            <a:chExt cx="1021272" cy="1021272"/>
          </a:xfrm>
        </p:grpSpPr>
        <p:grpSp>
          <p:nvGrpSpPr>
            <p:cNvPr name="Group 15" id="15"/>
            <p:cNvGrpSpPr/>
            <p:nvPr/>
          </p:nvGrpSpPr>
          <p:grpSpPr>
            <a:xfrm rot="0">
              <a:off x="0" y="0"/>
              <a:ext cx="217105" cy="1021272"/>
              <a:chOff x="0" y="0"/>
              <a:chExt cx="42885" cy="201733"/>
            </a:xfrm>
          </p:grpSpPr>
          <p:sp>
            <p:nvSpPr>
              <p:cNvPr name="Freeform 16" id="16"/>
              <p:cNvSpPr/>
              <p:nvPr/>
            </p:nvSpPr>
            <p:spPr>
              <a:xfrm flipH="false" flipV="false" rot="0">
                <a:off x="0" y="0"/>
                <a:ext cx="42885" cy="201733"/>
              </a:xfrm>
              <a:custGeom>
                <a:avLst/>
                <a:gdLst/>
                <a:ahLst/>
                <a:cxnLst/>
                <a:rect r="r" b="b" t="t" l="l"/>
                <a:pathLst>
                  <a:path h="201733" w="42885">
                    <a:moveTo>
                      <a:pt x="0" y="0"/>
                    </a:moveTo>
                    <a:lnTo>
                      <a:pt x="42885" y="0"/>
                    </a:lnTo>
                    <a:lnTo>
                      <a:pt x="42885" y="201733"/>
                    </a:lnTo>
                    <a:lnTo>
                      <a:pt x="0" y="201733"/>
                    </a:lnTo>
                    <a:close/>
                  </a:path>
                </a:pathLst>
              </a:custGeom>
              <a:solidFill>
                <a:srgbClr val="54DAFF"/>
              </a:solidFill>
            </p:spPr>
          </p:sp>
          <p:sp>
            <p:nvSpPr>
              <p:cNvPr name="TextBox 17" id="17"/>
              <p:cNvSpPr txBox="true"/>
              <p:nvPr/>
            </p:nvSpPr>
            <p:spPr>
              <a:xfrm>
                <a:off x="0" y="-38100"/>
                <a:ext cx="42885" cy="239833"/>
              </a:xfrm>
              <a:prstGeom prst="rect">
                <a:avLst/>
              </a:prstGeom>
            </p:spPr>
            <p:txBody>
              <a:bodyPr anchor="ctr" rtlCol="false" tIns="50800" lIns="50800" bIns="50800" rIns="50800"/>
              <a:lstStyle/>
              <a:p>
                <a:pPr algn="ctr">
                  <a:lnSpc>
                    <a:spcPts val="2659"/>
                  </a:lnSpc>
                </a:pPr>
              </a:p>
            </p:txBody>
          </p:sp>
        </p:grpSp>
        <p:grpSp>
          <p:nvGrpSpPr>
            <p:cNvPr name="Group 18" id="18"/>
            <p:cNvGrpSpPr/>
            <p:nvPr/>
          </p:nvGrpSpPr>
          <p:grpSpPr>
            <a:xfrm rot="5400000">
              <a:off x="402084" y="402084"/>
              <a:ext cx="217105" cy="1021272"/>
              <a:chOff x="0" y="0"/>
              <a:chExt cx="42885" cy="201733"/>
            </a:xfrm>
          </p:grpSpPr>
          <p:sp>
            <p:nvSpPr>
              <p:cNvPr name="Freeform 19" id="19"/>
              <p:cNvSpPr/>
              <p:nvPr/>
            </p:nvSpPr>
            <p:spPr>
              <a:xfrm flipH="false" flipV="false" rot="0">
                <a:off x="0" y="0"/>
                <a:ext cx="42885" cy="201733"/>
              </a:xfrm>
              <a:custGeom>
                <a:avLst/>
                <a:gdLst/>
                <a:ahLst/>
                <a:cxnLst/>
                <a:rect r="r" b="b" t="t" l="l"/>
                <a:pathLst>
                  <a:path h="201733" w="42885">
                    <a:moveTo>
                      <a:pt x="0" y="0"/>
                    </a:moveTo>
                    <a:lnTo>
                      <a:pt x="42885" y="0"/>
                    </a:lnTo>
                    <a:lnTo>
                      <a:pt x="42885" y="201733"/>
                    </a:lnTo>
                    <a:lnTo>
                      <a:pt x="0" y="201733"/>
                    </a:lnTo>
                    <a:close/>
                  </a:path>
                </a:pathLst>
              </a:custGeom>
              <a:solidFill>
                <a:srgbClr val="54DAFF"/>
              </a:solidFill>
            </p:spPr>
          </p:sp>
          <p:sp>
            <p:nvSpPr>
              <p:cNvPr name="TextBox 20" id="20"/>
              <p:cNvSpPr txBox="true"/>
              <p:nvPr/>
            </p:nvSpPr>
            <p:spPr>
              <a:xfrm>
                <a:off x="0" y="-38100"/>
                <a:ext cx="42885" cy="239833"/>
              </a:xfrm>
              <a:prstGeom prst="rect">
                <a:avLst/>
              </a:prstGeom>
            </p:spPr>
            <p:txBody>
              <a:bodyPr anchor="ctr" rtlCol="false" tIns="50800" lIns="50800" bIns="50800" rIns="50800"/>
              <a:lstStyle/>
              <a:p>
                <a:pPr algn="ctr">
                  <a:lnSpc>
                    <a:spcPts val="2659"/>
                  </a:lnSpc>
                </a:pPr>
              </a:p>
            </p:txBody>
          </p:sp>
        </p:grpSp>
      </p:grpSp>
      <p:grpSp>
        <p:nvGrpSpPr>
          <p:cNvPr name="Group 21" id="21"/>
          <p:cNvGrpSpPr/>
          <p:nvPr/>
        </p:nvGrpSpPr>
        <p:grpSpPr>
          <a:xfrm rot="-5400000">
            <a:off x="15136339" y="7952417"/>
            <a:ext cx="765954" cy="765954"/>
            <a:chOff x="0" y="0"/>
            <a:chExt cx="1021272" cy="1021272"/>
          </a:xfrm>
        </p:grpSpPr>
        <p:grpSp>
          <p:nvGrpSpPr>
            <p:cNvPr name="Group 22" id="22"/>
            <p:cNvGrpSpPr/>
            <p:nvPr/>
          </p:nvGrpSpPr>
          <p:grpSpPr>
            <a:xfrm rot="0">
              <a:off x="0" y="0"/>
              <a:ext cx="217105" cy="1021272"/>
              <a:chOff x="0" y="0"/>
              <a:chExt cx="42885" cy="201733"/>
            </a:xfrm>
          </p:grpSpPr>
          <p:sp>
            <p:nvSpPr>
              <p:cNvPr name="Freeform 23" id="23"/>
              <p:cNvSpPr/>
              <p:nvPr/>
            </p:nvSpPr>
            <p:spPr>
              <a:xfrm flipH="false" flipV="false" rot="0">
                <a:off x="0" y="0"/>
                <a:ext cx="42885" cy="201733"/>
              </a:xfrm>
              <a:custGeom>
                <a:avLst/>
                <a:gdLst/>
                <a:ahLst/>
                <a:cxnLst/>
                <a:rect r="r" b="b" t="t" l="l"/>
                <a:pathLst>
                  <a:path h="201733" w="42885">
                    <a:moveTo>
                      <a:pt x="0" y="0"/>
                    </a:moveTo>
                    <a:lnTo>
                      <a:pt x="42885" y="0"/>
                    </a:lnTo>
                    <a:lnTo>
                      <a:pt x="42885" y="201733"/>
                    </a:lnTo>
                    <a:lnTo>
                      <a:pt x="0" y="201733"/>
                    </a:lnTo>
                    <a:close/>
                  </a:path>
                </a:pathLst>
              </a:custGeom>
              <a:solidFill>
                <a:srgbClr val="034FA0"/>
              </a:solidFill>
            </p:spPr>
          </p:sp>
          <p:sp>
            <p:nvSpPr>
              <p:cNvPr name="TextBox 24" id="24"/>
              <p:cNvSpPr txBox="true"/>
              <p:nvPr/>
            </p:nvSpPr>
            <p:spPr>
              <a:xfrm>
                <a:off x="0" y="-38100"/>
                <a:ext cx="42885" cy="239833"/>
              </a:xfrm>
              <a:prstGeom prst="rect">
                <a:avLst/>
              </a:prstGeom>
            </p:spPr>
            <p:txBody>
              <a:bodyPr anchor="ctr" rtlCol="false" tIns="50800" lIns="50800" bIns="50800" rIns="50800"/>
              <a:lstStyle/>
              <a:p>
                <a:pPr algn="ctr">
                  <a:lnSpc>
                    <a:spcPts val="2659"/>
                  </a:lnSpc>
                </a:pPr>
              </a:p>
            </p:txBody>
          </p:sp>
        </p:grpSp>
        <p:grpSp>
          <p:nvGrpSpPr>
            <p:cNvPr name="Group 25" id="25"/>
            <p:cNvGrpSpPr/>
            <p:nvPr/>
          </p:nvGrpSpPr>
          <p:grpSpPr>
            <a:xfrm rot="5400000">
              <a:off x="402084" y="402084"/>
              <a:ext cx="217105" cy="1021272"/>
              <a:chOff x="0" y="0"/>
              <a:chExt cx="42885" cy="201733"/>
            </a:xfrm>
          </p:grpSpPr>
          <p:sp>
            <p:nvSpPr>
              <p:cNvPr name="Freeform 26" id="26"/>
              <p:cNvSpPr/>
              <p:nvPr/>
            </p:nvSpPr>
            <p:spPr>
              <a:xfrm flipH="false" flipV="false" rot="0">
                <a:off x="0" y="0"/>
                <a:ext cx="42885" cy="201733"/>
              </a:xfrm>
              <a:custGeom>
                <a:avLst/>
                <a:gdLst/>
                <a:ahLst/>
                <a:cxnLst/>
                <a:rect r="r" b="b" t="t" l="l"/>
                <a:pathLst>
                  <a:path h="201733" w="42885">
                    <a:moveTo>
                      <a:pt x="0" y="0"/>
                    </a:moveTo>
                    <a:lnTo>
                      <a:pt x="42885" y="0"/>
                    </a:lnTo>
                    <a:lnTo>
                      <a:pt x="42885" y="201733"/>
                    </a:lnTo>
                    <a:lnTo>
                      <a:pt x="0" y="201733"/>
                    </a:lnTo>
                    <a:close/>
                  </a:path>
                </a:pathLst>
              </a:custGeom>
              <a:solidFill>
                <a:srgbClr val="034FA0"/>
              </a:solidFill>
            </p:spPr>
          </p:sp>
          <p:sp>
            <p:nvSpPr>
              <p:cNvPr name="TextBox 27" id="27"/>
              <p:cNvSpPr txBox="true"/>
              <p:nvPr/>
            </p:nvSpPr>
            <p:spPr>
              <a:xfrm>
                <a:off x="0" y="-38100"/>
                <a:ext cx="42885" cy="239833"/>
              </a:xfrm>
              <a:prstGeom prst="rect">
                <a:avLst/>
              </a:prstGeom>
            </p:spPr>
            <p:txBody>
              <a:bodyPr anchor="ctr" rtlCol="false" tIns="50800" lIns="50800" bIns="50800" rIns="50800"/>
              <a:lstStyle/>
              <a:p>
                <a:pPr algn="ctr">
                  <a:lnSpc>
                    <a:spcPts val="2659"/>
                  </a:lnSpc>
                </a:pPr>
              </a:p>
            </p:txBody>
          </p:sp>
        </p:grpSp>
      </p:grpSp>
      <p:grpSp>
        <p:nvGrpSpPr>
          <p:cNvPr name="Group 28" id="28"/>
          <p:cNvGrpSpPr/>
          <p:nvPr/>
        </p:nvGrpSpPr>
        <p:grpSpPr>
          <a:xfrm rot="0">
            <a:off x="14638326" y="0"/>
            <a:ext cx="3645720" cy="2721057"/>
            <a:chOff x="0" y="0"/>
            <a:chExt cx="960190" cy="716657"/>
          </a:xfrm>
        </p:grpSpPr>
        <p:sp>
          <p:nvSpPr>
            <p:cNvPr name="Freeform 29" id="29"/>
            <p:cNvSpPr/>
            <p:nvPr/>
          </p:nvSpPr>
          <p:spPr>
            <a:xfrm flipH="false" flipV="false" rot="0">
              <a:off x="0" y="0"/>
              <a:ext cx="960190" cy="716657"/>
            </a:xfrm>
            <a:custGeom>
              <a:avLst/>
              <a:gdLst/>
              <a:ahLst/>
              <a:cxnLst/>
              <a:rect r="r" b="b" t="t" l="l"/>
              <a:pathLst>
                <a:path h="716657" w="960190">
                  <a:moveTo>
                    <a:pt x="0" y="0"/>
                  </a:moveTo>
                  <a:lnTo>
                    <a:pt x="960190" y="0"/>
                  </a:lnTo>
                  <a:lnTo>
                    <a:pt x="960190" y="716657"/>
                  </a:lnTo>
                  <a:lnTo>
                    <a:pt x="0" y="716657"/>
                  </a:lnTo>
                  <a:close/>
                </a:path>
              </a:pathLst>
            </a:custGeom>
            <a:solidFill>
              <a:srgbClr val="034FA0"/>
            </a:solidFill>
          </p:spPr>
        </p:sp>
        <p:sp>
          <p:nvSpPr>
            <p:cNvPr name="TextBox 30" id="30"/>
            <p:cNvSpPr txBox="true"/>
            <p:nvPr/>
          </p:nvSpPr>
          <p:spPr>
            <a:xfrm>
              <a:off x="0" y="-38100"/>
              <a:ext cx="960190" cy="754757"/>
            </a:xfrm>
            <a:prstGeom prst="rect">
              <a:avLst/>
            </a:prstGeom>
          </p:spPr>
          <p:txBody>
            <a:bodyPr anchor="ctr" rtlCol="false" tIns="50800" lIns="50800" bIns="50800" rIns="50800"/>
            <a:lstStyle/>
            <a:p>
              <a:pPr algn="ctr">
                <a:lnSpc>
                  <a:spcPts val="2659"/>
                </a:lnSpc>
              </a:pPr>
            </a:p>
          </p:txBody>
        </p:sp>
      </p:grpSp>
      <p:sp>
        <p:nvSpPr>
          <p:cNvPr name="Freeform 31" id="31"/>
          <p:cNvSpPr/>
          <p:nvPr/>
        </p:nvSpPr>
        <p:spPr>
          <a:xfrm flipH="false" flipV="false" rot="0">
            <a:off x="-367294" y="7322377"/>
            <a:ext cx="2791989" cy="2791989"/>
          </a:xfrm>
          <a:custGeom>
            <a:avLst/>
            <a:gdLst/>
            <a:ahLst/>
            <a:cxnLst/>
            <a:rect r="r" b="b" t="t" l="l"/>
            <a:pathLst>
              <a:path h="2791989" w="2791989">
                <a:moveTo>
                  <a:pt x="0" y="0"/>
                </a:moveTo>
                <a:lnTo>
                  <a:pt x="2791988" y="0"/>
                </a:lnTo>
                <a:lnTo>
                  <a:pt x="2791988" y="2791989"/>
                </a:lnTo>
                <a:lnTo>
                  <a:pt x="0" y="2791989"/>
                </a:lnTo>
                <a:lnTo>
                  <a:pt x="0" y="0"/>
                </a:lnTo>
                <a:close/>
              </a:path>
            </a:pathLst>
          </a:custGeom>
          <a:blipFill>
            <a:blip r:embed="rId5"/>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9858375"/>
          </a:xfrm>
          <a:custGeom>
            <a:avLst/>
            <a:gdLst/>
            <a:ahLst/>
            <a:cxnLst/>
            <a:rect r="r" b="b" t="t" l="l"/>
            <a:pathLst>
              <a:path h="9858375" w="18288000">
                <a:moveTo>
                  <a:pt x="0" y="0"/>
                </a:moveTo>
                <a:lnTo>
                  <a:pt x="18288000" y="0"/>
                </a:lnTo>
                <a:lnTo>
                  <a:pt x="18288000" y="9858375"/>
                </a:lnTo>
                <a:lnTo>
                  <a:pt x="0" y="9858375"/>
                </a:lnTo>
                <a:lnTo>
                  <a:pt x="0" y="0"/>
                </a:lnTo>
                <a:close/>
              </a:path>
            </a:pathLst>
          </a:custGeom>
          <a:blipFill>
            <a:blip r:embed="rId3"/>
            <a:stretch>
              <a:fillRect l="0" t="0" r="0" b="0"/>
            </a:stretch>
          </a:blipFill>
        </p:spPr>
      </p:sp>
      <p:sp>
        <p:nvSpPr>
          <p:cNvPr name="Freeform 3" id="3"/>
          <p:cNvSpPr/>
          <p:nvPr/>
        </p:nvSpPr>
        <p:spPr>
          <a:xfrm flipH="false" flipV="false" rot="0">
            <a:off x="15084339" y="3159547"/>
            <a:ext cx="3203661" cy="746930"/>
          </a:xfrm>
          <a:custGeom>
            <a:avLst/>
            <a:gdLst/>
            <a:ahLst/>
            <a:cxnLst/>
            <a:rect r="r" b="b" t="t" l="l"/>
            <a:pathLst>
              <a:path h="746930" w="3203661">
                <a:moveTo>
                  <a:pt x="0" y="0"/>
                </a:moveTo>
                <a:lnTo>
                  <a:pt x="3203661" y="0"/>
                </a:lnTo>
                <a:lnTo>
                  <a:pt x="3203661" y="746930"/>
                </a:lnTo>
                <a:lnTo>
                  <a:pt x="0" y="746930"/>
                </a:lnTo>
                <a:lnTo>
                  <a:pt x="0" y="0"/>
                </a:lnTo>
                <a:close/>
              </a:path>
            </a:pathLst>
          </a:custGeom>
          <a:blipFill>
            <a:blip r:embed="rId4"/>
            <a:stretch>
              <a:fillRect l="-136940" t="-600677" r="-86396" b="-686147"/>
            </a:stretch>
          </a:blipFill>
          <a:ln w="190500" cap="sq">
            <a:solidFill>
              <a:srgbClr val="E5231D"/>
            </a:solidFill>
            <a:prstDash val="solid"/>
            <a:miter/>
          </a:ln>
        </p:spPr>
      </p:sp>
      <p:grpSp>
        <p:nvGrpSpPr>
          <p:cNvPr name="Group 4" id="4"/>
          <p:cNvGrpSpPr/>
          <p:nvPr/>
        </p:nvGrpSpPr>
        <p:grpSpPr>
          <a:xfrm rot="-10800000">
            <a:off x="0" y="9886950"/>
            <a:ext cx="18288000" cy="388985"/>
            <a:chOff x="0" y="0"/>
            <a:chExt cx="4816593" cy="102449"/>
          </a:xfrm>
        </p:grpSpPr>
        <p:sp>
          <p:nvSpPr>
            <p:cNvPr name="Freeform 5" id="5"/>
            <p:cNvSpPr/>
            <p:nvPr/>
          </p:nvSpPr>
          <p:spPr>
            <a:xfrm flipH="false" flipV="false" rot="0">
              <a:off x="0" y="0"/>
              <a:ext cx="4816592" cy="102449"/>
            </a:xfrm>
            <a:custGeom>
              <a:avLst/>
              <a:gdLst/>
              <a:ahLst/>
              <a:cxnLst/>
              <a:rect r="r" b="b" t="t" l="l"/>
              <a:pathLst>
                <a:path h="102449" w="4816592">
                  <a:moveTo>
                    <a:pt x="0" y="0"/>
                  </a:moveTo>
                  <a:lnTo>
                    <a:pt x="4816592" y="0"/>
                  </a:lnTo>
                  <a:lnTo>
                    <a:pt x="4816592" y="102449"/>
                  </a:lnTo>
                  <a:lnTo>
                    <a:pt x="0" y="102449"/>
                  </a:lnTo>
                  <a:close/>
                </a:path>
              </a:pathLst>
            </a:custGeom>
            <a:gradFill rotWithShape="true">
              <a:gsLst>
                <a:gs pos="0">
                  <a:srgbClr val="54DAFF">
                    <a:alpha val="100000"/>
                  </a:srgbClr>
                </a:gs>
                <a:gs pos="33333">
                  <a:srgbClr val="249EE4">
                    <a:alpha val="100000"/>
                  </a:srgbClr>
                </a:gs>
                <a:gs pos="66667">
                  <a:srgbClr val="0078D4">
                    <a:alpha val="100000"/>
                  </a:srgbClr>
                </a:gs>
                <a:gs pos="100000">
                  <a:srgbClr val="034FA0">
                    <a:alpha val="100000"/>
                  </a:srgbClr>
                </a:gs>
              </a:gsLst>
              <a:lin ang="0"/>
            </a:gradFill>
          </p:spPr>
        </p:sp>
        <p:sp>
          <p:nvSpPr>
            <p:cNvPr name="TextBox 6" id="6"/>
            <p:cNvSpPr txBox="true"/>
            <p:nvPr/>
          </p:nvSpPr>
          <p:spPr>
            <a:xfrm>
              <a:off x="0" y="-38100"/>
              <a:ext cx="4816593" cy="140549"/>
            </a:xfrm>
            <a:prstGeom prst="rect">
              <a:avLst/>
            </a:prstGeom>
          </p:spPr>
          <p:txBody>
            <a:bodyPr anchor="ctr" rtlCol="false" tIns="50800" lIns="50800" bIns="50800" rIns="50800"/>
            <a:lstStyle/>
            <a:p>
              <a:pPr algn="ctr">
                <a:lnSpc>
                  <a:spcPts val="2659"/>
                </a:lnSpc>
              </a:pPr>
            </a:p>
          </p:txBody>
        </p:sp>
      </p:grpSp>
    </p:spTree>
  </p:cSld>
  <p:clrMapOvr>
    <a:masterClrMapping/>
  </p:clrMapOvr>
</p:sld>
</file>

<file path=ppt/slides/slide1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0"/>
            <a:ext cx="3811562" cy="3436263"/>
            <a:chOff x="0" y="0"/>
            <a:chExt cx="1003868" cy="905024"/>
          </a:xfrm>
        </p:grpSpPr>
        <p:sp>
          <p:nvSpPr>
            <p:cNvPr name="Freeform 3" id="3"/>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54DAFF"/>
            </a:solidFill>
          </p:spPr>
        </p:sp>
        <p:sp>
          <p:nvSpPr>
            <p:cNvPr name="TextBox 4" id="4"/>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0" y="0"/>
            <a:ext cx="3363110" cy="3039341"/>
            <a:chOff x="0" y="0"/>
            <a:chExt cx="885757" cy="800485"/>
          </a:xfrm>
        </p:grpSpPr>
        <p:sp>
          <p:nvSpPr>
            <p:cNvPr name="Freeform 6" id="6"/>
            <p:cNvSpPr/>
            <p:nvPr/>
          </p:nvSpPr>
          <p:spPr>
            <a:xfrm flipH="false" flipV="false" rot="0">
              <a:off x="0" y="0"/>
              <a:ext cx="885757" cy="800485"/>
            </a:xfrm>
            <a:custGeom>
              <a:avLst/>
              <a:gdLst/>
              <a:ahLst/>
              <a:cxnLst/>
              <a:rect r="r" b="b" t="t" l="l"/>
              <a:pathLst>
                <a:path h="800485" w="885757">
                  <a:moveTo>
                    <a:pt x="0" y="0"/>
                  </a:moveTo>
                  <a:lnTo>
                    <a:pt x="885757" y="0"/>
                  </a:lnTo>
                  <a:lnTo>
                    <a:pt x="885757" y="800485"/>
                  </a:lnTo>
                  <a:lnTo>
                    <a:pt x="0" y="800485"/>
                  </a:lnTo>
                  <a:close/>
                </a:path>
              </a:pathLst>
            </a:custGeom>
            <a:solidFill>
              <a:srgbClr val="FFFFFF"/>
            </a:solidFill>
          </p:spPr>
        </p:sp>
        <p:sp>
          <p:nvSpPr>
            <p:cNvPr name="TextBox 7" id="7"/>
            <p:cNvSpPr txBox="true"/>
            <p:nvPr/>
          </p:nvSpPr>
          <p:spPr>
            <a:xfrm>
              <a:off x="0" y="-38100"/>
              <a:ext cx="885757" cy="838585"/>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14476438" y="0"/>
            <a:ext cx="3811562" cy="3436263"/>
            <a:chOff x="0" y="0"/>
            <a:chExt cx="1003868" cy="905024"/>
          </a:xfrm>
        </p:grpSpPr>
        <p:sp>
          <p:nvSpPr>
            <p:cNvPr name="Freeform 9" id="9"/>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249EE4"/>
            </a:solidFill>
          </p:spPr>
        </p:sp>
        <p:sp>
          <p:nvSpPr>
            <p:cNvPr name="TextBox 10" id="10"/>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14921883" y="0"/>
            <a:ext cx="3366117" cy="3039341"/>
            <a:chOff x="0" y="0"/>
            <a:chExt cx="886549" cy="800485"/>
          </a:xfrm>
        </p:grpSpPr>
        <p:sp>
          <p:nvSpPr>
            <p:cNvPr name="Freeform 12" id="12"/>
            <p:cNvSpPr/>
            <p:nvPr/>
          </p:nvSpPr>
          <p:spPr>
            <a:xfrm flipH="false" flipV="false" rot="0">
              <a:off x="0" y="0"/>
              <a:ext cx="886549" cy="800485"/>
            </a:xfrm>
            <a:custGeom>
              <a:avLst/>
              <a:gdLst/>
              <a:ahLst/>
              <a:cxnLst/>
              <a:rect r="r" b="b" t="t" l="l"/>
              <a:pathLst>
                <a:path h="800485" w="886549">
                  <a:moveTo>
                    <a:pt x="0" y="0"/>
                  </a:moveTo>
                  <a:lnTo>
                    <a:pt x="886549" y="0"/>
                  </a:lnTo>
                  <a:lnTo>
                    <a:pt x="886549" y="800485"/>
                  </a:lnTo>
                  <a:lnTo>
                    <a:pt x="0" y="800485"/>
                  </a:lnTo>
                  <a:close/>
                </a:path>
              </a:pathLst>
            </a:custGeom>
            <a:solidFill>
              <a:srgbClr val="FFFFFF"/>
            </a:solidFill>
          </p:spPr>
        </p:sp>
        <p:sp>
          <p:nvSpPr>
            <p:cNvPr name="TextBox 13" id="13"/>
            <p:cNvSpPr txBox="true"/>
            <p:nvPr/>
          </p:nvSpPr>
          <p:spPr>
            <a:xfrm>
              <a:off x="0" y="-38100"/>
              <a:ext cx="886549" cy="838585"/>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0">
            <a:off x="0" y="6850737"/>
            <a:ext cx="3811562" cy="3436263"/>
            <a:chOff x="0" y="0"/>
            <a:chExt cx="1003868" cy="905024"/>
          </a:xfrm>
        </p:grpSpPr>
        <p:sp>
          <p:nvSpPr>
            <p:cNvPr name="Freeform 15" id="15"/>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0078D4"/>
            </a:solidFill>
          </p:spPr>
        </p:sp>
        <p:sp>
          <p:nvSpPr>
            <p:cNvPr name="TextBox 16" id="16"/>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17" id="17"/>
          <p:cNvGrpSpPr/>
          <p:nvPr/>
        </p:nvGrpSpPr>
        <p:grpSpPr>
          <a:xfrm rot="0">
            <a:off x="0" y="7247659"/>
            <a:ext cx="3363110" cy="3039341"/>
            <a:chOff x="0" y="0"/>
            <a:chExt cx="885757" cy="800485"/>
          </a:xfrm>
        </p:grpSpPr>
        <p:sp>
          <p:nvSpPr>
            <p:cNvPr name="Freeform 18" id="18"/>
            <p:cNvSpPr/>
            <p:nvPr/>
          </p:nvSpPr>
          <p:spPr>
            <a:xfrm flipH="false" flipV="false" rot="0">
              <a:off x="0" y="0"/>
              <a:ext cx="885757" cy="800485"/>
            </a:xfrm>
            <a:custGeom>
              <a:avLst/>
              <a:gdLst/>
              <a:ahLst/>
              <a:cxnLst/>
              <a:rect r="r" b="b" t="t" l="l"/>
              <a:pathLst>
                <a:path h="800485" w="885757">
                  <a:moveTo>
                    <a:pt x="0" y="0"/>
                  </a:moveTo>
                  <a:lnTo>
                    <a:pt x="885757" y="0"/>
                  </a:lnTo>
                  <a:lnTo>
                    <a:pt x="885757" y="800485"/>
                  </a:lnTo>
                  <a:lnTo>
                    <a:pt x="0" y="800485"/>
                  </a:lnTo>
                  <a:close/>
                </a:path>
              </a:pathLst>
            </a:custGeom>
            <a:solidFill>
              <a:srgbClr val="FFFFFF"/>
            </a:solidFill>
          </p:spPr>
        </p:sp>
        <p:sp>
          <p:nvSpPr>
            <p:cNvPr name="TextBox 19" id="19"/>
            <p:cNvSpPr txBox="true"/>
            <p:nvPr/>
          </p:nvSpPr>
          <p:spPr>
            <a:xfrm>
              <a:off x="0" y="-38100"/>
              <a:ext cx="885757" cy="838585"/>
            </a:xfrm>
            <a:prstGeom prst="rect">
              <a:avLst/>
            </a:prstGeom>
          </p:spPr>
          <p:txBody>
            <a:bodyPr anchor="ctr" rtlCol="false" tIns="50800" lIns="50800" bIns="50800" rIns="50800"/>
            <a:lstStyle/>
            <a:p>
              <a:pPr algn="ctr">
                <a:lnSpc>
                  <a:spcPts val="2659"/>
                </a:lnSpc>
              </a:pPr>
            </a:p>
          </p:txBody>
        </p:sp>
      </p:grpSp>
      <p:grpSp>
        <p:nvGrpSpPr>
          <p:cNvPr name="Group 20" id="20"/>
          <p:cNvGrpSpPr/>
          <p:nvPr/>
        </p:nvGrpSpPr>
        <p:grpSpPr>
          <a:xfrm rot="0">
            <a:off x="14463907" y="6850737"/>
            <a:ext cx="3811562" cy="3436263"/>
            <a:chOff x="0" y="0"/>
            <a:chExt cx="1003868" cy="905024"/>
          </a:xfrm>
        </p:grpSpPr>
        <p:sp>
          <p:nvSpPr>
            <p:cNvPr name="Freeform 21" id="21"/>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034FA0"/>
            </a:solidFill>
          </p:spPr>
        </p:sp>
        <p:sp>
          <p:nvSpPr>
            <p:cNvPr name="TextBox 22" id="22"/>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23" id="23"/>
          <p:cNvGrpSpPr/>
          <p:nvPr/>
        </p:nvGrpSpPr>
        <p:grpSpPr>
          <a:xfrm rot="0">
            <a:off x="14912358" y="7247659"/>
            <a:ext cx="3363110" cy="3039341"/>
            <a:chOff x="0" y="0"/>
            <a:chExt cx="885757" cy="800485"/>
          </a:xfrm>
        </p:grpSpPr>
        <p:sp>
          <p:nvSpPr>
            <p:cNvPr name="Freeform 24" id="24"/>
            <p:cNvSpPr/>
            <p:nvPr/>
          </p:nvSpPr>
          <p:spPr>
            <a:xfrm flipH="false" flipV="false" rot="0">
              <a:off x="0" y="0"/>
              <a:ext cx="885757" cy="800485"/>
            </a:xfrm>
            <a:custGeom>
              <a:avLst/>
              <a:gdLst/>
              <a:ahLst/>
              <a:cxnLst/>
              <a:rect r="r" b="b" t="t" l="l"/>
              <a:pathLst>
                <a:path h="800485" w="885757">
                  <a:moveTo>
                    <a:pt x="0" y="0"/>
                  </a:moveTo>
                  <a:lnTo>
                    <a:pt x="885757" y="0"/>
                  </a:lnTo>
                  <a:lnTo>
                    <a:pt x="885757" y="800485"/>
                  </a:lnTo>
                  <a:lnTo>
                    <a:pt x="0" y="800485"/>
                  </a:lnTo>
                  <a:close/>
                </a:path>
              </a:pathLst>
            </a:custGeom>
            <a:solidFill>
              <a:srgbClr val="FFFFFF"/>
            </a:solidFill>
          </p:spPr>
        </p:sp>
        <p:sp>
          <p:nvSpPr>
            <p:cNvPr name="TextBox 25" id="25"/>
            <p:cNvSpPr txBox="true"/>
            <p:nvPr/>
          </p:nvSpPr>
          <p:spPr>
            <a:xfrm>
              <a:off x="0" y="-38100"/>
              <a:ext cx="885757" cy="838585"/>
            </a:xfrm>
            <a:prstGeom prst="rect">
              <a:avLst/>
            </a:prstGeom>
          </p:spPr>
          <p:txBody>
            <a:bodyPr anchor="ctr" rtlCol="false" tIns="50800" lIns="50800" bIns="50800" rIns="50800"/>
            <a:lstStyle/>
            <a:p>
              <a:pPr algn="ctr">
                <a:lnSpc>
                  <a:spcPts val="2659"/>
                </a:lnSpc>
              </a:pPr>
            </a:p>
          </p:txBody>
        </p:sp>
      </p:grpSp>
      <p:sp>
        <p:nvSpPr>
          <p:cNvPr name="TextBox 26" id="26"/>
          <p:cNvSpPr txBox="true"/>
          <p:nvPr/>
        </p:nvSpPr>
        <p:spPr>
          <a:xfrm rot="0">
            <a:off x="7830277" y="2524720"/>
            <a:ext cx="2627447" cy="1642110"/>
          </a:xfrm>
          <a:prstGeom prst="rect">
            <a:avLst/>
          </a:prstGeom>
        </p:spPr>
        <p:txBody>
          <a:bodyPr anchor="t" rtlCol="false" tIns="0" lIns="0" bIns="0" rIns="0">
            <a:spAutoFit/>
          </a:bodyPr>
          <a:lstStyle/>
          <a:p>
            <a:pPr algn="ctr" marL="0" indent="0" lvl="0">
              <a:lnSpc>
                <a:spcPts val="13439"/>
              </a:lnSpc>
              <a:spcBef>
                <a:spcPct val="0"/>
              </a:spcBef>
            </a:pPr>
            <a:r>
              <a:rPr lang="en-US" sz="9600">
                <a:solidFill>
                  <a:srgbClr val="000000"/>
                </a:solidFill>
                <a:latin typeface="Cerebri"/>
                <a:ea typeface="Cerebri"/>
                <a:cs typeface="Cerebri"/>
                <a:sym typeface="Cerebri"/>
              </a:rPr>
              <a:t>(Q4)</a:t>
            </a:r>
          </a:p>
        </p:txBody>
      </p:sp>
      <p:sp>
        <p:nvSpPr>
          <p:cNvPr name="TextBox 27" id="27"/>
          <p:cNvSpPr txBox="true"/>
          <p:nvPr/>
        </p:nvSpPr>
        <p:spPr>
          <a:xfrm rot="0">
            <a:off x="4493938" y="4327193"/>
            <a:ext cx="9300123" cy="3437890"/>
          </a:xfrm>
          <a:prstGeom prst="rect">
            <a:avLst/>
          </a:prstGeom>
        </p:spPr>
        <p:txBody>
          <a:bodyPr anchor="t" rtlCol="false" tIns="0" lIns="0" bIns="0" rIns="0">
            <a:spAutoFit/>
          </a:bodyPr>
          <a:lstStyle/>
          <a:p>
            <a:pPr algn="l" marL="0" indent="0" lvl="0">
              <a:lnSpc>
                <a:spcPts val="6859"/>
              </a:lnSpc>
              <a:spcBef>
                <a:spcPct val="0"/>
              </a:spcBef>
            </a:pPr>
            <a:r>
              <a:rPr lang="en-US" sz="4899">
                <a:solidFill>
                  <a:srgbClr val="000000"/>
                </a:solidFill>
                <a:latin typeface="Cerebri"/>
                <a:ea typeface="Cerebri"/>
                <a:cs typeface="Cerebri"/>
                <a:sym typeface="Cerebri"/>
              </a:rPr>
              <a:t>After right clicking on a task in the calendar shortcut, where do you click on the options menu to change the due date of the task?</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9868655"/>
          </a:xfrm>
          <a:custGeom>
            <a:avLst/>
            <a:gdLst/>
            <a:ahLst/>
            <a:cxnLst/>
            <a:rect r="r" b="b" t="t" l="l"/>
            <a:pathLst>
              <a:path h="9868655" w="18288000">
                <a:moveTo>
                  <a:pt x="0" y="0"/>
                </a:moveTo>
                <a:lnTo>
                  <a:pt x="18288000" y="0"/>
                </a:lnTo>
                <a:lnTo>
                  <a:pt x="18288000" y="9868655"/>
                </a:lnTo>
                <a:lnTo>
                  <a:pt x="0" y="9868655"/>
                </a:lnTo>
                <a:lnTo>
                  <a:pt x="0" y="0"/>
                </a:lnTo>
                <a:close/>
              </a:path>
            </a:pathLst>
          </a:custGeom>
          <a:blipFill>
            <a:blip r:embed="rId3"/>
            <a:stretch>
              <a:fillRect l="0" t="0" r="0" b="0"/>
            </a:stretch>
          </a:blipFill>
        </p:spPr>
      </p:sp>
      <p:sp>
        <p:nvSpPr>
          <p:cNvPr name="Freeform 3" id="3"/>
          <p:cNvSpPr/>
          <p:nvPr/>
        </p:nvSpPr>
        <p:spPr>
          <a:xfrm flipH="false" flipV="false" rot="0">
            <a:off x="15983333" y="5814676"/>
            <a:ext cx="2250629" cy="809974"/>
          </a:xfrm>
          <a:custGeom>
            <a:avLst/>
            <a:gdLst/>
            <a:ahLst/>
            <a:cxnLst/>
            <a:rect r="r" b="b" t="t" l="l"/>
            <a:pathLst>
              <a:path h="809974" w="2250629">
                <a:moveTo>
                  <a:pt x="0" y="0"/>
                </a:moveTo>
                <a:lnTo>
                  <a:pt x="2250629" y="0"/>
                </a:lnTo>
                <a:lnTo>
                  <a:pt x="2250629" y="809975"/>
                </a:lnTo>
                <a:lnTo>
                  <a:pt x="0" y="809975"/>
                </a:lnTo>
                <a:lnTo>
                  <a:pt x="0" y="0"/>
                </a:lnTo>
                <a:close/>
              </a:path>
            </a:pathLst>
          </a:custGeom>
          <a:blipFill>
            <a:blip r:embed="rId4"/>
            <a:stretch>
              <a:fillRect l="-192174" t="-546140" r="-168079" b="-632741"/>
            </a:stretch>
          </a:blipFill>
          <a:ln w="190500" cap="sq">
            <a:solidFill>
              <a:srgbClr val="E5231D"/>
            </a:solidFill>
            <a:prstDash val="solid"/>
            <a:miter/>
          </a:ln>
        </p:spPr>
      </p:sp>
      <p:grpSp>
        <p:nvGrpSpPr>
          <p:cNvPr name="Group 4" id="4"/>
          <p:cNvGrpSpPr/>
          <p:nvPr/>
        </p:nvGrpSpPr>
        <p:grpSpPr>
          <a:xfrm rot="-10800000">
            <a:off x="0" y="9886950"/>
            <a:ext cx="18288000" cy="388985"/>
            <a:chOff x="0" y="0"/>
            <a:chExt cx="4816593" cy="102449"/>
          </a:xfrm>
        </p:grpSpPr>
        <p:sp>
          <p:nvSpPr>
            <p:cNvPr name="Freeform 5" id="5"/>
            <p:cNvSpPr/>
            <p:nvPr/>
          </p:nvSpPr>
          <p:spPr>
            <a:xfrm flipH="false" flipV="false" rot="0">
              <a:off x="0" y="0"/>
              <a:ext cx="4816592" cy="102449"/>
            </a:xfrm>
            <a:custGeom>
              <a:avLst/>
              <a:gdLst/>
              <a:ahLst/>
              <a:cxnLst/>
              <a:rect r="r" b="b" t="t" l="l"/>
              <a:pathLst>
                <a:path h="102449" w="4816592">
                  <a:moveTo>
                    <a:pt x="0" y="0"/>
                  </a:moveTo>
                  <a:lnTo>
                    <a:pt x="4816592" y="0"/>
                  </a:lnTo>
                  <a:lnTo>
                    <a:pt x="4816592" y="102449"/>
                  </a:lnTo>
                  <a:lnTo>
                    <a:pt x="0" y="102449"/>
                  </a:lnTo>
                  <a:close/>
                </a:path>
              </a:pathLst>
            </a:custGeom>
            <a:gradFill rotWithShape="true">
              <a:gsLst>
                <a:gs pos="0">
                  <a:srgbClr val="54DAFF">
                    <a:alpha val="100000"/>
                  </a:srgbClr>
                </a:gs>
                <a:gs pos="33333">
                  <a:srgbClr val="249EE4">
                    <a:alpha val="100000"/>
                  </a:srgbClr>
                </a:gs>
                <a:gs pos="66667">
                  <a:srgbClr val="0078D4">
                    <a:alpha val="100000"/>
                  </a:srgbClr>
                </a:gs>
                <a:gs pos="100000">
                  <a:srgbClr val="034FA0">
                    <a:alpha val="100000"/>
                  </a:srgbClr>
                </a:gs>
              </a:gsLst>
              <a:lin ang="0"/>
            </a:gradFill>
          </p:spPr>
        </p:sp>
        <p:sp>
          <p:nvSpPr>
            <p:cNvPr name="TextBox 6" id="6"/>
            <p:cNvSpPr txBox="true"/>
            <p:nvPr/>
          </p:nvSpPr>
          <p:spPr>
            <a:xfrm>
              <a:off x="0" y="-38100"/>
              <a:ext cx="4816593" cy="140549"/>
            </a:xfrm>
            <a:prstGeom prst="rect">
              <a:avLst/>
            </a:prstGeom>
          </p:spPr>
          <p:txBody>
            <a:bodyPr anchor="ctr" rtlCol="false" tIns="50800" lIns="50800" bIns="50800" rIns="50800"/>
            <a:lstStyle/>
            <a:p>
              <a:pPr algn="ctr">
                <a:lnSpc>
                  <a:spcPts val="2659"/>
                </a:lnSpc>
              </a:pPr>
            </a:p>
          </p:txBody>
        </p:sp>
      </p:grpSp>
    </p:spTree>
  </p:cSld>
  <p:clrMapOvr>
    <a:masterClrMapping/>
  </p:clrMapOvr>
</p:sld>
</file>

<file path=ppt/slides/slide1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0"/>
            <a:ext cx="3811562" cy="3436263"/>
            <a:chOff x="0" y="0"/>
            <a:chExt cx="1003868" cy="905024"/>
          </a:xfrm>
        </p:grpSpPr>
        <p:sp>
          <p:nvSpPr>
            <p:cNvPr name="Freeform 3" id="3"/>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54DAFF"/>
            </a:solidFill>
          </p:spPr>
        </p:sp>
        <p:sp>
          <p:nvSpPr>
            <p:cNvPr name="TextBox 4" id="4"/>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0" y="0"/>
            <a:ext cx="3363110" cy="3039341"/>
            <a:chOff x="0" y="0"/>
            <a:chExt cx="885757" cy="800485"/>
          </a:xfrm>
        </p:grpSpPr>
        <p:sp>
          <p:nvSpPr>
            <p:cNvPr name="Freeform 6" id="6"/>
            <p:cNvSpPr/>
            <p:nvPr/>
          </p:nvSpPr>
          <p:spPr>
            <a:xfrm flipH="false" flipV="false" rot="0">
              <a:off x="0" y="0"/>
              <a:ext cx="885757" cy="800485"/>
            </a:xfrm>
            <a:custGeom>
              <a:avLst/>
              <a:gdLst/>
              <a:ahLst/>
              <a:cxnLst/>
              <a:rect r="r" b="b" t="t" l="l"/>
              <a:pathLst>
                <a:path h="800485" w="885757">
                  <a:moveTo>
                    <a:pt x="0" y="0"/>
                  </a:moveTo>
                  <a:lnTo>
                    <a:pt x="885757" y="0"/>
                  </a:lnTo>
                  <a:lnTo>
                    <a:pt x="885757" y="800485"/>
                  </a:lnTo>
                  <a:lnTo>
                    <a:pt x="0" y="800485"/>
                  </a:lnTo>
                  <a:close/>
                </a:path>
              </a:pathLst>
            </a:custGeom>
            <a:solidFill>
              <a:srgbClr val="FFFFFF"/>
            </a:solidFill>
          </p:spPr>
        </p:sp>
        <p:sp>
          <p:nvSpPr>
            <p:cNvPr name="TextBox 7" id="7"/>
            <p:cNvSpPr txBox="true"/>
            <p:nvPr/>
          </p:nvSpPr>
          <p:spPr>
            <a:xfrm>
              <a:off x="0" y="-38100"/>
              <a:ext cx="885757" cy="838585"/>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14476438" y="0"/>
            <a:ext cx="3811562" cy="3436263"/>
            <a:chOff x="0" y="0"/>
            <a:chExt cx="1003868" cy="905024"/>
          </a:xfrm>
        </p:grpSpPr>
        <p:sp>
          <p:nvSpPr>
            <p:cNvPr name="Freeform 9" id="9"/>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249EE4"/>
            </a:solidFill>
          </p:spPr>
        </p:sp>
        <p:sp>
          <p:nvSpPr>
            <p:cNvPr name="TextBox 10" id="10"/>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14921883" y="0"/>
            <a:ext cx="3366117" cy="3039341"/>
            <a:chOff x="0" y="0"/>
            <a:chExt cx="886549" cy="800485"/>
          </a:xfrm>
        </p:grpSpPr>
        <p:sp>
          <p:nvSpPr>
            <p:cNvPr name="Freeform 12" id="12"/>
            <p:cNvSpPr/>
            <p:nvPr/>
          </p:nvSpPr>
          <p:spPr>
            <a:xfrm flipH="false" flipV="false" rot="0">
              <a:off x="0" y="0"/>
              <a:ext cx="886549" cy="800485"/>
            </a:xfrm>
            <a:custGeom>
              <a:avLst/>
              <a:gdLst/>
              <a:ahLst/>
              <a:cxnLst/>
              <a:rect r="r" b="b" t="t" l="l"/>
              <a:pathLst>
                <a:path h="800485" w="886549">
                  <a:moveTo>
                    <a:pt x="0" y="0"/>
                  </a:moveTo>
                  <a:lnTo>
                    <a:pt x="886549" y="0"/>
                  </a:lnTo>
                  <a:lnTo>
                    <a:pt x="886549" y="800485"/>
                  </a:lnTo>
                  <a:lnTo>
                    <a:pt x="0" y="800485"/>
                  </a:lnTo>
                  <a:close/>
                </a:path>
              </a:pathLst>
            </a:custGeom>
            <a:solidFill>
              <a:srgbClr val="FFFFFF"/>
            </a:solidFill>
          </p:spPr>
        </p:sp>
        <p:sp>
          <p:nvSpPr>
            <p:cNvPr name="TextBox 13" id="13"/>
            <p:cNvSpPr txBox="true"/>
            <p:nvPr/>
          </p:nvSpPr>
          <p:spPr>
            <a:xfrm>
              <a:off x="0" y="-38100"/>
              <a:ext cx="886549" cy="838585"/>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0">
            <a:off x="0" y="6850737"/>
            <a:ext cx="3811562" cy="3436263"/>
            <a:chOff x="0" y="0"/>
            <a:chExt cx="1003868" cy="905024"/>
          </a:xfrm>
        </p:grpSpPr>
        <p:sp>
          <p:nvSpPr>
            <p:cNvPr name="Freeform 15" id="15"/>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0078D4"/>
            </a:solidFill>
          </p:spPr>
        </p:sp>
        <p:sp>
          <p:nvSpPr>
            <p:cNvPr name="TextBox 16" id="16"/>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17" id="17"/>
          <p:cNvGrpSpPr/>
          <p:nvPr/>
        </p:nvGrpSpPr>
        <p:grpSpPr>
          <a:xfrm rot="0">
            <a:off x="0" y="7247659"/>
            <a:ext cx="3363110" cy="3039341"/>
            <a:chOff x="0" y="0"/>
            <a:chExt cx="885757" cy="800485"/>
          </a:xfrm>
        </p:grpSpPr>
        <p:sp>
          <p:nvSpPr>
            <p:cNvPr name="Freeform 18" id="18"/>
            <p:cNvSpPr/>
            <p:nvPr/>
          </p:nvSpPr>
          <p:spPr>
            <a:xfrm flipH="false" flipV="false" rot="0">
              <a:off x="0" y="0"/>
              <a:ext cx="885757" cy="800485"/>
            </a:xfrm>
            <a:custGeom>
              <a:avLst/>
              <a:gdLst/>
              <a:ahLst/>
              <a:cxnLst/>
              <a:rect r="r" b="b" t="t" l="l"/>
              <a:pathLst>
                <a:path h="800485" w="885757">
                  <a:moveTo>
                    <a:pt x="0" y="0"/>
                  </a:moveTo>
                  <a:lnTo>
                    <a:pt x="885757" y="0"/>
                  </a:lnTo>
                  <a:lnTo>
                    <a:pt x="885757" y="800485"/>
                  </a:lnTo>
                  <a:lnTo>
                    <a:pt x="0" y="800485"/>
                  </a:lnTo>
                  <a:close/>
                </a:path>
              </a:pathLst>
            </a:custGeom>
            <a:solidFill>
              <a:srgbClr val="FFFFFF"/>
            </a:solidFill>
          </p:spPr>
        </p:sp>
        <p:sp>
          <p:nvSpPr>
            <p:cNvPr name="TextBox 19" id="19"/>
            <p:cNvSpPr txBox="true"/>
            <p:nvPr/>
          </p:nvSpPr>
          <p:spPr>
            <a:xfrm>
              <a:off x="0" y="-38100"/>
              <a:ext cx="885757" cy="838585"/>
            </a:xfrm>
            <a:prstGeom prst="rect">
              <a:avLst/>
            </a:prstGeom>
          </p:spPr>
          <p:txBody>
            <a:bodyPr anchor="ctr" rtlCol="false" tIns="50800" lIns="50800" bIns="50800" rIns="50800"/>
            <a:lstStyle/>
            <a:p>
              <a:pPr algn="ctr">
                <a:lnSpc>
                  <a:spcPts val="2659"/>
                </a:lnSpc>
              </a:pPr>
            </a:p>
          </p:txBody>
        </p:sp>
      </p:grpSp>
      <p:grpSp>
        <p:nvGrpSpPr>
          <p:cNvPr name="Group 20" id="20"/>
          <p:cNvGrpSpPr/>
          <p:nvPr/>
        </p:nvGrpSpPr>
        <p:grpSpPr>
          <a:xfrm rot="0">
            <a:off x="14463907" y="6850737"/>
            <a:ext cx="3811562" cy="3436263"/>
            <a:chOff x="0" y="0"/>
            <a:chExt cx="1003868" cy="905024"/>
          </a:xfrm>
        </p:grpSpPr>
        <p:sp>
          <p:nvSpPr>
            <p:cNvPr name="Freeform 21" id="21"/>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034FA0"/>
            </a:solidFill>
          </p:spPr>
        </p:sp>
        <p:sp>
          <p:nvSpPr>
            <p:cNvPr name="TextBox 22" id="22"/>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23" id="23"/>
          <p:cNvGrpSpPr/>
          <p:nvPr/>
        </p:nvGrpSpPr>
        <p:grpSpPr>
          <a:xfrm rot="0">
            <a:off x="14912358" y="7247659"/>
            <a:ext cx="3363110" cy="3039341"/>
            <a:chOff x="0" y="0"/>
            <a:chExt cx="885757" cy="800485"/>
          </a:xfrm>
        </p:grpSpPr>
        <p:sp>
          <p:nvSpPr>
            <p:cNvPr name="Freeform 24" id="24"/>
            <p:cNvSpPr/>
            <p:nvPr/>
          </p:nvSpPr>
          <p:spPr>
            <a:xfrm flipH="false" flipV="false" rot="0">
              <a:off x="0" y="0"/>
              <a:ext cx="885757" cy="800485"/>
            </a:xfrm>
            <a:custGeom>
              <a:avLst/>
              <a:gdLst/>
              <a:ahLst/>
              <a:cxnLst/>
              <a:rect r="r" b="b" t="t" l="l"/>
              <a:pathLst>
                <a:path h="800485" w="885757">
                  <a:moveTo>
                    <a:pt x="0" y="0"/>
                  </a:moveTo>
                  <a:lnTo>
                    <a:pt x="885757" y="0"/>
                  </a:lnTo>
                  <a:lnTo>
                    <a:pt x="885757" y="800485"/>
                  </a:lnTo>
                  <a:lnTo>
                    <a:pt x="0" y="800485"/>
                  </a:lnTo>
                  <a:close/>
                </a:path>
              </a:pathLst>
            </a:custGeom>
            <a:solidFill>
              <a:srgbClr val="FFFFFF"/>
            </a:solidFill>
          </p:spPr>
        </p:sp>
        <p:sp>
          <p:nvSpPr>
            <p:cNvPr name="TextBox 25" id="25"/>
            <p:cNvSpPr txBox="true"/>
            <p:nvPr/>
          </p:nvSpPr>
          <p:spPr>
            <a:xfrm>
              <a:off x="0" y="-38100"/>
              <a:ext cx="885757" cy="838585"/>
            </a:xfrm>
            <a:prstGeom prst="rect">
              <a:avLst/>
            </a:prstGeom>
          </p:spPr>
          <p:txBody>
            <a:bodyPr anchor="ctr" rtlCol="false" tIns="50800" lIns="50800" bIns="50800" rIns="50800"/>
            <a:lstStyle/>
            <a:p>
              <a:pPr algn="ctr">
                <a:lnSpc>
                  <a:spcPts val="2659"/>
                </a:lnSpc>
              </a:pPr>
            </a:p>
          </p:txBody>
        </p:sp>
      </p:grpSp>
      <p:sp>
        <p:nvSpPr>
          <p:cNvPr name="TextBox 26" id="26"/>
          <p:cNvSpPr txBox="true"/>
          <p:nvPr/>
        </p:nvSpPr>
        <p:spPr>
          <a:xfrm rot="0">
            <a:off x="7830277" y="2524720"/>
            <a:ext cx="2627447" cy="1642110"/>
          </a:xfrm>
          <a:prstGeom prst="rect">
            <a:avLst/>
          </a:prstGeom>
        </p:spPr>
        <p:txBody>
          <a:bodyPr anchor="t" rtlCol="false" tIns="0" lIns="0" bIns="0" rIns="0">
            <a:spAutoFit/>
          </a:bodyPr>
          <a:lstStyle/>
          <a:p>
            <a:pPr algn="ctr" marL="0" indent="0" lvl="0">
              <a:lnSpc>
                <a:spcPts val="13439"/>
              </a:lnSpc>
              <a:spcBef>
                <a:spcPct val="0"/>
              </a:spcBef>
            </a:pPr>
            <a:r>
              <a:rPr lang="en-US" sz="9600">
                <a:solidFill>
                  <a:srgbClr val="000000"/>
                </a:solidFill>
                <a:latin typeface="Cerebri"/>
                <a:ea typeface="Cerebri"/>
                <a:cs typeface="Cerebri"/>
                <a:sym typeface="Cerebri"/>
              </a:rPr>
              <a:t>(Q5)</a:t>
            </a:r>
          </a:p>
        </p:txBody>
      </p:sp>
      <p:sp>
        <p:nvSpPr>
          <p:cNvPr name="TextBox 27" id="27"/>
          <p:cNvSpPr txBox="true"/>
          <p:nvPr/>
        </p:nvSpPr>
        <p:spPr>
          <a:xfrm rot="0">
            <a:off x="3813681" y="4677092"/>
            <a:ext cx="10660637" cy="837565"/>
          </a:xfrm>
          <a:prstGeom prst="rect">
            <a:avLst/>
          </a:prstGeom>
        </p:spPr>
        <p:txBody>
          <a:bodyPr anchor="t" rtlCol="false" tIns="0" lIns="0" bIns="0" rIns="0">
            <a:spAutoFit/>
          </a:bodyPr>
          <a:lstStyle/>
          <a:p>
            <a:pPr algn="l" marL="0" indent="0" lvl="0">
              <a:lnSpc>
                <a:spcPts val="6859"/>
              </a:lnSpc>
              <a:spcBef>
                <a:spcPct val="0"/>
              </a:spcBef>
            </a:pPr>
            <a:r>
              <a:rPr lang="en-US" sz="4899">
                <a:solidFill>
                  <a:srgbClr val="000000"/>
                </a:solidFill>
                <a:latin typeface="Cerebri"/>
                <a:ea typeface="Cerebri"/>
                <a:cs typeface="Cerebri"/>
                <a:sym typeface="Cerebri"/>
              </a:rPr>
              <a:t>Where do you click to open Settings?</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9886950"/>
          </a:xfrm>
          <a:custGeom>
            <a:avLst/>
            <a:gdLst/>
            <a:ahLst/>
            <a:cxnLst/>
            <a:rect r="r" b="b" t="t" l="l"/>
            <a:pathLst>
              <a:path h="9886950" w="18288000">
                <a:moveTo>
                  <a:pt x="0" y="0"/>
                </a:moveTo>
                <a:lnTo>
                  <a:pt x="18288000" y="0"/>
                </a:lnTo>
                <a:lnTo>
                  <a:pt x="18288000" y="9886950"/>
                </a:lnTo>
                <a:lnTo>
                  <a:pt x="0" y="9886950"/>
                </a:lnTo>
                <a:lnTo>
                  <a:pt x="0" y="0"/>
                </a:lnTo>
                <a:close/>
              </a:path>
            </a:pathLst>
          </a:custGeom>
          <a:blipFill>
            <a:blip r:embed="rId3"/>
            <a:stretch>
              <a:fillRect l="0" t="0" r="0" b="0"/>
            </a:stretch>
          </a:blipFill>
        </p:spPr>
      </p:sp>
      <p:sp>
        <p:nvSpPr>
          <p:cNvPr name="Freeform 3" id="3"/>
          <p:cNvSpPr/>
          <p:nvPr/>
        </p:nvSpPr>
        <p:spPr>
          <a:xfrm flipH="false" flipV="false" rot="0">
            <a:off x="15728438" y="-140853"/>
            <a:ext cx="1030665" cy="839676"/>
          </a:xfrm>
          <a:custGeom>
            <a:avLst/>
            <a:gdLst/>
            <a:ahLst/>
            <a:cxnLst/>
            <a:rect r="r" b="b" t="t" l="l"/>
            <a:pathLst>
              <a:path h="839676" w="1030665">
                <a:moveTo>
                  <a:pt x="0" y="0"/>
                </a:moveTo>
                <a:lnTo>
                  <a:pt x="1030665" y="0"/>
                </a:lnTo>
                <a:lnTo>
                  <a:pt x="1030665" y="839676"/>
                </a:lnTo>
                <a:lnTo>
                  <a:pt x="0" y="839676"/>
                </a:lnTo>
                <a:lnTo>
                  <a:pt x="0" y="0"/>
                </a:lnTo>
                <a:close/>
              </a:path>
            </a:pathLst>
          </a:custGeom>
          <a:blipFill>
            <a:blip r:embed="rId4"/>
            <a:stretch>
              <a:fillRect l="-180510" t="-276010" r="-308765" b="-347299"/>
            </a:stretch>
          </a:blipFill>
          <a:ln w="190500" cap="sq">
            <a:solidFill>
              <a:srgbClr val="E5231D"/>
            </a:solidFill>
            <a:prstDash val="solid"/>
            <a:miter/>
          </a:ln>
        </p:spPr>
      </p:sp>
      <p:grpSp>
        <p:nvGrpSpPr>
          <p:cNvPr name="Group 4" id="4"/>
          <p:cNvGrpSpPr/>
          <p:nvPr/>
        </p:nvGrpSpPr>
        <p:grpSpPr>
          <a:xfrm rot="-10800000">
            <a:off x="0" y="9886950"/>
            <a:ext cx="18288000" cy="388985"/>
            <a:chOff x="0" y="0"/>
            <a:chExt cx="4816593" cy="102449"/>
          </a:xfrm>
        </p:grpSpPr>
        <p:sp>
          <p:nvSpPr>
            <p:cNvPr name="Freeform 5" id="5"/>
            <p:cNvSpPr/>
            <p:nvPr/>
          </p:nvSpPr>
          <p:spPr>
            <a:xfrm flipH="false" flipV="false" rot="0">
              <a:off x="0" y="0"/>
              <a:ext cx="4816592" cy="102449"/>
            </a:xfrm>
            <a:custGeom>
              <a:avLst/>
              <a:gdLst/>
              <a:ahLst/>
              <a:cxnLst/>
              <a:rect r="r" b="b" t="t" l="l"/>
              <a:pathLst>
                <a:path h="102449" w="4816592">
                  <a:moveTo>
                    <a:pt x="0" y="0"/>
                  </a:moveTo>
                  <a:lnTo>
                    <a:pt x="4816592" y="0"/>
                  </a:lnTo>
                  <a:lnTo>
                    <a:pt x="4816592" y="102449"/>
                  </a:lnTo>
                  <a:lnTo>
                    <a:pt x="0" y="102449"/>
                  </a:lnTo>
                  <a:close/>
                </a:path>
              </a:pathLst>
            </a:custGeom>
            <a:gradFill rotWithShape="true">
              <a:gsLst>
                <a:gs pos="0">
                  <a:srgbClr val="54DAFF">
                    <a:alpha val="100000"/>
                  </a:srgbClr>
                </a:gs>
                <a:gs pos="33333">
                  <a:srgbClr val="249EE4">
                    <a:alpha val="100000"/>
                  </a:srgbClr>
                </a:gs>
                <a:gs pos="66667">
                  <a:srgbClr val="0078D4">
                    <a:alpha val="100000"/>
                  </a:srgbClr>
                </a:gs>
                <a:gs pos="100000">
                  <a:srgbClr val="034FA0">
                    <a:alpha val="100000"/>
                  </a:srgbClr>
                </a:gs>
              </a:gsLst>
              <a:lin ang="0"/>
            </a:gradFill>
          </p:spPr>
        </p:sp>
        <p:sp>
          <p:nvSpPr>
            <p:cNvPr name="TextBox 6" id="6"/>
            <p:cNvSpPr txBox="true"/>
            <p:nvPr/>
          </p:nvSpPr>
          <p:spPr>
            <a:xfrm>
              <a:off x="0" y="-38100"/>
              <a:ext cx="4816593" cy="140549"/>
            </a:xfrm>
            <a:prstGeom prst="rect">
              <a:avLst/>
            </a:prstGeom>
          </p:spPr>
          <p:txBody>
            <a:bodyPr anchor="ctr" rtlCol="false" tIns="50800" lIns="50800" bIns="50800" rIns="50800"/>
            <a:lstStyle/>
            <a:p>
              <a:pPr algn="ctr">
                <a:lnSpc>
                  <a:spcPts val="2659"/>
                </a:lnSpc>
              </a:pPr>
            </a:p>
          </p:txBody>
        </p:sp>
      </p:grpSp>
    </p:spTree>
  </p:cSld>
  <p:clrMapOvr>
    <a:masterClrMapping/>
  </p:clrMapOvr>
</p:sld>
</file>

<file path=ppt/slides/slide1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0"/>
            <a:ext cx="3811562" cy="3436263"/>
            <a:chOff x="0" y="0"/>
            <a:chExt cx="1003868" cy="905024"/>
          </a:xfrm>
        </p:grpSpPr>
        <p:sp>
          <p:nvSpPr>
            <p:cNvPr name="Freeform 3" id="3"/>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54DAFF"/>
            </a:solidFill>
          </p:spPr>
        </p:sp>
        <p:sp>
          <p:nvSpPr>
            <p:cNvPr name="TextBox 4" id="4"/>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0" y="0"/>
            <a:ext cx="3363110" cy="3039341"/>
            <a:chOff x="0" y="0"/>
            <a:chExt cx="885757" cy="800485"/>
          </a:xfrm>
        </p:grpSpPr>
        <p:sp>
          <p:nvSpPr>
            <p:cNvPr name="Freeform 6" id="6"/>
            <p:cNvSpPr/>
            <p:nvPr/>
          </p:nvSpPr>
          <p:spPr>
            <a:xfrm flipH="false" flipV="false" rot="0">
              <a:off x="0" y="0"/>
              <a:ext cx="885757" cy="800485"/>
            </a:xfrm>
            <a:custGeom>
              <a:avLst/>
              <a:gdLst/>
              <a:ahLst/>
              <a:cxnLst/>
              <a:rect r="r" b="b" t="t" l="l"/>
              <a:pathLst>
                <a:path h="800485" w="885757">
                  <a:moveTo>
                    <a:pt x="0" y="0"/>
                  </a:moveTo>
                  <a:lnTo>
                    <a:pt x="885757" y="0"/>
                  </a:lnTo>
                  <a:lnTo>
                    <a:pt x="885757" y="800485"/>
                  </a:lnTo>
                  <a:lnTo>
                    <a:pt x="0" y="800485"/>
                  </a:lnTo>
                  <a:close/>
                </a:path>
              </a:pathLst>
            </a:custGeom>
            <a:solidFill>
              <a:srgbClr val="FFFFFF"/>
            </a:solidFill>
          </p:spPr>
        </p:sp>
        <p:sp>
          <p:nvSpPr>
            <p:cNvPr name="TextBox 7" id="7"/>
            <p:cNvSpPr txBox="true"/>
            <p:nvPr/>
          </p:nvSpPr>
          <p:spPr>
            <a:xfrm>
              <a:off x="0" y="-38100"/>
              <a:ext cx="885757" cy="838585"/>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14476438" y="0"/>
            <a:ext cx="3811562" cy="3436263"/>
            <a:chOff x="0" y="0"/>
            <a:chExt cx="1003868" cy="905024"/>
          </a:xfrm>
        </p:grpSpPr>
        <p:sp>
          <p:nvSpPr>
            <p:cNvPr name="Freeform 9" id="9"/>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249EE4"/>
            </a:solidFill>
          </p:spPr>
        </p:sp>
        <p:sp>
          <p:nvSpPr>
            <p:cNvPr name="TextBox 10" id="10"/>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14921883" y="0"/>
            <a:ext cx="3366117" cy="3039341"/>
            <a:chOff x="0" y="0"/>
            <a:chExt cx="886549" cy="800485"/>
          </a:xfrm>
        </p:grpSpPr>
        <p:sp>
          <p:nvSpPr>
            <p:cNvPr name="Freeform 12" id="12"/>
            <p:cNvSpPr/>
            <p:nvPr/>
          </p:nvSpPr>
          <p:spPr>
            <a:xfrm flipH="false" flipV="false" rot="0">
              <a:off x="0" y="0"/>
              <a:ext cx="886549" cy="800485"/>
            </a:xfrm>
            <a:custGeom>
              <a:avLst/>
              <a:gdLst/>
              <a:ahLst/>
              <a:cxnLst/>
              <a:rect r="r" b="b" t="t" l="l"/>
              <a:pathLst>
                <a:path h="800485" w="886549">
                  <a:moveTo>
                    <a:pt x="0" y="0"/>
                  </a:moveTo>
                  <a:lnTo>
                    <a:pt x="886549" y="0"/>
                  </a:lnTo>
                  <a:lnTo>
                    <a:pt x="886549" y="800485"/>
                  </a:lnTo>
                  <a:lnTo>
                    <a:pt x="0" y="800485"/>
                  </a:lnTo>
                  <a:close/>
                </a:path>
              </a:pathLst>
            </a:custGeom>
            <a:solidFill>
              <a:srgbClr val="FFFFFF"/>
            </a:solidFill>
          </p:spPr>
        </p:sp>
        <p:sp>
          <p:nvSpPr>
            <p:cNvPr name="TextBox 13" id="13"/>
            <p:cNvSpPr txBox="true"/>
            <p:nvPr/>
          </p:nvSpPr>
          <p:spPr>
            <a:xfrm>
              <a:off x="0" y="-38100"/>
              <a:ext cx="886549" cy="838585"/>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0">
            <a:off x="0" y="6850737"/>
            <a:ext cx="3811562" cy="3436263"/>
            <a:chOff x="0" y="0"/>
            <a:chExt cx="1003868" cy="905024"/>
          </a:xfrm>
        </p:grpSpPr>
        <p:sp>
          <p:nvSpPr>
            <p:cNvPr name="Freeform 15" id="15"/>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0078D4"/>
            </a:solidFill>
          </p:spPr>
        </p:sp>
        <p:sp>
          <p:nvSpPr>
            <p:cNvPr name="TextBox 16" id="16"/>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17" id="17"/>
          <p:cNvGrpSpPr/>
          <p:nvPr/>
        </p:nvGrpSpPr>
        <p:grpSpPr>
          <a:xfrm rot="0">
            <a:off x="0" y="7247659"/>
            <a:ext cx="3363110" cy="3039341"/>
            <a:chOff x="0" y="0"/>
            <a:chExt cx="885757" cy="800485"/>
          </a:xfrm>
        </p:grpSpPr>
        <p:sp>
          <p:nvSpPr>
            <p:cNvPr name="Freeform 18" id="18"/>
            <p:cNvSpPr/>
            <p:nvPr/>
          </p:nvSpPr>
          <p:spPr>
            <a:xfrm flipH="false" flipV="false" rot="0">
              <a:off x="0" y="0"/>
              <a:ext cx="885757" cy="800485"/>
            </a:xfrm>
            <a:custGeom>
              <a:avLst/>
              <a:gdLst/>
              <a:ahLst/>
              <a:cxnLst/>
              <a:rect r="r" b="b" t="t" l="l"/>
              <a:pathLst>
                <a:path h="800485" w="885757">
                  <a:moveTo>
                    <a:pt x="0" y="0"/>
                  </a:moveTo>
                  <a:lnTo>
                    <a:pt x="885757" y="0"/>
                  </a:lnTo>
                  <a:lnTo>
                    <a:pt x="885757" y="800485"/>
                  </a:lnTo>
                  <a:lnTo>
                    <a:pt x="0" y="800485"/>
                  </a:lnTo>
                  <a:close/>
                </a:path>
              </a:pathLst>
            </a:custGeom>
            <a:solidFill>
              <a:srgbClr val="FFFFFF"/>
            </a:solidFill>
          </p:spPr>
        </p:sp>
        <p:sp>
          <p:nvSpPr>
            <p:cNvPr name="TextBox 19" id="19"/>
            <p:cNvSpPr txBox="true"/>
            <p:nvPr/>
          </p:nvSpPr>
          <p:spPr>
            <a:xfrm>
              <a:off x="0" y="-38100"/>
              <a:ext cx="885757" cy="838585"/>
            </a:xfrm>
            <a:prstGeom prst="rect">
              <a:avLst/>
            </a:prstGeom>
          </p:spPr>
          <p:txBody>
            <a:bodyPr anchor="ctr" rtlCol="false" tIns="50800" lIns="50800" bIns="50800" rIns="50800"/>
            <a:lstStyle/>
            <a:p>
              <a:pPr algn="ctr">
                <a:lnSpc>
                  <a:spcPts val="2659"/>
                </a:lnSpc>
              </a:pPr>
            </a:p>
          </p:txBody>
        </p:sp>
      </p:grpSp>
      <p:grpSp>
        <p:nvGrpSpPr>
          <p:cNvPr name="Group 20" id="20"/>
          <p:cNvGrpSpPr/>
          <p:nvPr/>
        </p:nvGrpSpPr>
        <p:grpSpPr>
          <a:xfrm rot="0">
            <a:off x="14463907" y="6850737"/>
            <a:ext cx="3811562" cy="3436263"/>
            <a:chOff x="0" y="0"/>
            <a:chExt cx="1003868" cy="905024"/>
          </a:xfrm>
        </p:grpSpPr>
        <p:sp>
          <p:nvSpPr>
            <p:cNvPr name="Freeform 21" id="21"/>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034FA0"/>
            </a:solidFill>
          </p:spPr>
        </p:sp>
        <p:sp>
          <p:nvSpPr>
            <p:cNvPr name="TextBox 22" id="22"/>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23" id="23"/>
          <p:cNvGrpSpPr/>
          <p:nvPr/>
        </p:nvGrpSpPr>
        <p:grpSpPr>
          <a:xfrm rot="0">
            <a:off x="14912358" y="7247659"/>
            <a:ext cx="3363110" cy="3039341"/>
            <a:chOff x="0" y="0"/>
            <a:chExt cx="885757" cy="800485"/>
          </a:xfrm>
        </p:grpSpPr>
        <p:sp>
          <p:nvSpPr>
            <p:cNvPr name="Freeform 24" id="24"/>
            <p:cNvSpPr/>
            <p:nvPr/>
          </p:nvSpPr>
          <p:spPr>
            <a:xfrm flipH="false" flipV="false" rot="0">
              <a:off x="0" y="0"/>
              <a:ext cx="885757" cy="800485"/>
            </a:xfrm>
            <a:custGeom>
              <a:avLst/>
              <a:gdLst/>
              <a:ahLst/>
              <a:cxnLst/>
              <a:rect r="r" b="b" t="t" l="l"/>
              <a:pathLst>
                <a:path h="800485" w="885757">
                  <a:moveTo>
                    <a:pt x="0" y="0"/>
                  </a:moveTo>
                  <a:lnTo>
                    <a:pt x="885757" y="0"/>
                  </a:lnTo>
                  <a:lnTo>
                    <a:pt x="885757" y="800485"/>
                  </a:lnTo>
                  <a:lnTo>
                    <a:pt x="0" y="800485"/>
                  </a:lnTo>
                  <a:close/>
                </a:path>
              </a:pathLst>
            </a:custGeom>
            <a:solidFill>
              <a:srgbClr val="FFFFFF"/>
            </a:solidFill>
          </p:spPr>
        </p:sp>
        <p:sp>
          <p:nvSpPr>
            <p:cNvPr name="TextBox 25" id="25"/>
            <p:cNvSpPr txBox="true"/>
            <p:nvPr/>
          </p:nvSpPr>
          <p:spPr>
            <a:xfrm>
              <a:off x="0" y="-38100"/>
              <a:ext cx="885757" cy="838585"/>
            </a:xfrm>
            <a:prstGeom prst="rect">
              <a:avLst/>
            </a:prstGeom>
          </p:spPr>
          <p:txBody>
            <a:bodyPr anchor="ctr" rtlCol="false" tIns="50800" lIns="50800" bIns="50800" rIns="50800"/>
            <a:lstStyle/>
            <a:p>
              <a:pPr algn="ctr">
                <a:lnSpc>
                  <a:spcPts val="2659"/>
                </a:lnSpc>
              </a:pPr>
            </a:p>
          </p:txBody>
        </p:sp>
      </p:grpSp>
      <p:sp>
        <p:nvSpPr>
          <p:cNvPr name="TextBox 26" id="26"/>
          <p:cNvSpPr txBox="true"/>
          <p:nvPr/>
        </p:nvSpPr>
        <p:spPr>
          <a:xfrm rot="0">
            <a:off x="5395459" y="2524720"/>
            <a:ext cx="7497082" cy="1642110"/>
          </a:xfrm>
          <a:prstGeom prst="rect">
            <a:avLst/>
          </a:prstGeom>
        </p:spPr>
        <p:txBody>
          <a:bodyPr anchor="t" rtlCol="false" tIns="0" lIns="0" bIns="0" rIns="0">
            <a:spAutoFit/>
          </a:bodyPr>
          <a:lstStyle/>
          <a:p>
            <a:pPr algn="ctr" marL="0" indent="0" lvl="0">
              <a:lnSpc>
                <a:spcPts val="13439"/>
              </a:lnSpc>
              <a:spcBef>
                <a:spcPct val="0"/>
              </a:spcBef>
            </a:pPr>
            <a:r>
              <a:rPr lang="en-US" sz="9600">
                <a:solidFill>
                  <a:srgbClr val="000000"/>
                </a:solidFill>
                <a:latin typeface="Cerebri"/>
                <a:ea typeface="Cerebri"/>
                <a:cs typeface="Cerebri"/>
                <a:sym typeface="Cerebri"/>
              </a:rPr>
              <a:t>Break Time!</a:t>
            </a:r>
          </a:p>
        </p:txBody>
      </p:sp>
      <p:sp>
        <p:nvSpPr>
          <p:cNvPr name="TextBox 27" id="27"/>
          <p:cNvSpPr txBox="true"/>
          <p:nvPr/>
        </p:nvSpPr>
        <p:spPr>
          <a:xfrm rot="0">
            <a:off x="4284628" y="4243705"/>
            <a:ext cx="9718745" cy="1704340"/>
          </a:xfrm>
          <a:prstGeom prst="rect">
            <a:avLst/>
          </a:prstGeom>
        </p:spPr>
        <p:txBody>
          <a:bodyPr anchor="t" rtlCol="false" tIns="0" lIns="0" bIns="0" rIns="0">
            <a:spAutoFit/>
          </a:bodyPr>
          <a:lstStyle/>
          <a:p>
            <a:pPr algn="l" marL="0" indent="0" lvl="0">
              <a:lnSpc>
                <a:spcPts val="6859"/>
              </a:lnSpc>
              <a:spcBef>
                <a:spcPct val="0"/>
              </a:spcBef>
            </a:pPr>
            <a:r>
              <a:rPr lang="en-US" sz="4899">
                <a:solidFill>
                  <a:srgbClr val="000000"/>
                </a:solidFill>
                <a:latin typeface="Cerebri"/>
                <a:ea typeface="Cerebri"/>
                <a:cs typeface="Cerebri"/>
                <a:sym typeface="Cerebri"/>
              </a:rPr>
              <a:t>Please plan to be back 10 minutes after the start of our break.</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4203027" y="784273"/>
            <a:ext cx="13056273" cy="1670050"/>
          </a:xfrm>
          <a:prstGeom prst="rect">
            <a:avLst/>
          </a:prstGeom>
        </p:spPr>
        <p:txBody>
          <a:bodyPr anchor="t" rtlCol="false" tIns="0" lIns="0" bIns="0" rIns="0">
            <a:spAutoFit/>
          </a:bodyPr>
          <a:lstStyle/>
          <a:p>
            <a:pPr algn="l">
              <a:lnSpc>
                <a:spcPts val="7279"/>
              </a:lnSpc>
            </a:pPr>
            <a:r>
              <a:rPr lang="en-US" sz="5199" b="true">
                <a:solidFill>
                  <a:srgbClr val="000000"/>
                </a:solidFill>
                <a:latin typeface="Cerebri Bold"/>
                <a:ea typeface="Cerebri Bold"/>
                <a:cs typeface="Cerebri Bold"/>
                <a:sym typeface="Cerebri Bold"/>
              </a:rPr>
              <a:t>Module 2</a:t>
            </a:r>
          </a:p>
          <a:p>
            <a:pPr algn="l" marL="0" indent="0" lvl="0">
              <a:lnSpc>
                <a:spcPts val="6019"/>
              </a:lnSpc>
              <a:spcBef>
                <a:spcPct val="0"/>
              </a:spcBef>
            </a:pPr>
            <a:r>
              <a:rPr lang="en-US" sz="4299">
                <a:solidFill>
                  <a:srgbClr val="000000"/>
                </a:solidFill>
                <a:latin typeface="Cerebri"/>
                <a:ea typeface="Cerebri"/>
                <a:cs typeface="Cerebri"/>
                <a:sym typeface="Cerebri"/>
              </a:rPr>
              <a:t>Standardizing Your Calendar &amp; Scheduling Meetings</a:t>
            </a:r>
          </a:p>
        </p:txBody>
      </p:sp>
      <p:sp>
        <p:nvSpPr>
          <p:cNvPr name="TextBox 3" id="3"/>
          <p:cNvSpPr txBox="true"/>
          <p:nvPr/>
        </p:nvSpPr>
        <p:spPr>
          <a:xfrm rot="0">
            <a:off x="4203027" y="3285979"/>
            <a:ext cx="13130462" cy="3776345"/>
          </a:xfrm>
          <a:prstGeom prst="rect">
            <a:avLst/>
          </a:prstGeom>
        </p:spPr>
        <p:txBody>
          <a:bodyPr anchor="t" rtlCol="false" tIns="0" lIns="0" bIns="0" rIns="0">
            <a:spAutoFit/>
          </a:bodyPr>
          <a:lstStyle/>
          <a:p>
            <a:pPr algn="l">
              <a:lnSpc>
                <a:spcPts val="4760"/>
              </a:lnSpc>
            </a:pPr>
            <a:r>
              <a:rPr lang="en-US" sz="3400">
                <a:solidFill>
                  <a:srgbClr val="000000"/>
                </a:solidFill>
                <a:latin typeface="Cerebri"/>
                <a:ea typeface="Cerebri"/>
                <a:cs typeface="Cerebri"/>
                <a:sym typeface="Cerebri"/>
              </a:rPr>
              <a:t>By the end of Module 2, you will be able to demonstrate how to:</a:t>
            </a:r>
          </a:p>
          <a:p>
            <a:pPr algn="l" marL="647703" indent="-323852" lvl="1">
              <a:lnSpc>
                <a:spcPts val="4200"/>
              </a:lnSpc>
              <a:buFont typeface="Arial"/>
              <a:buChar char="•"/>
            </a:pPr>
            <a:r>
              <a:rPr lang="en-US" sz="3000">
                <a:solidFill>
                  <a:srgbClr val="000000"/>
                </a:solidFill>
                <a:latin typeface="Cerebri"/>
                <a:ea typeface="Cerebri"/>
                <a:cs typeface="Cerebri"/>
                <a:sym typeface="Cerebri"/>
              </a:rPr>
              <a:t>Effectively use time blocking for your calendar</a:t>
            </a:r>
          </a:p>
          <a:p>
            <a:pPr algn="l" marL="647703" indent="-323852" lvl="1">
              <a:lnSpc>
                <a:spcPts val="4200"/>
              </a:lnSpc>
              <a:buFont typeface="Arial"/>
              <a:buChar char="•"/>
            </a:pPr>
            <a:r>
              <a:rPr lang="en-US" sz="3000">
                <a:solidFill>
                  <a:srgbClr val="000000"/>
                </a:solidFill>
                <a:latin typeface="Cerebri"/>
                <a:ea typeface="Cerebri"/>
                <a:cs typeface="Cerebri"/>
                <a:sym typeface="Cerebri"/>
              </a:rPr>
              <a:t>Properly color code calendar events</a:t>
            </a:r>
          </a:p>
          <a:p>
            <a:pPr algn="l" marL="647703" indent="-323852" lvl="1">
              <a:lnSpc>
                <a:spcPts val="4200"/>
              </a:lnSpc>
              <a:buFont typeface="Arial"/>
              <a:buChar char="•"/>
            </a:pPr>
            <a:r>
              <a:rPr lang="en-US" sz="3000">
                <a:solidFill>
                  <a:srgbClr val="000000"/>
                </a:solidFill>
                <a:latin typeface="Cerebri"/>
                <a:ea typeface="Cerebri"/>
                <a:cs typeface="Cerebri"/>
                <a:sym typeface="Cerebri"/>
              </a:rPr>
              <a:t>Schedule both in-person and virtual meetings</a:t>
            </a:r>
          </a:p>
          <a:p>
            <a:pPr algn="l" marL="647703" indent="-323852" lvl="1">
              <a:lnSpc>
                <a:spcPts val="4200"/>
              </a:lnSpc>
              <a:buFont typeface="Arial"/>
              <a:buChar char="•"/>
            </a:pPr>
            <a:r>
              <a:rPr lang="en-US" sz="3000">
                <a:solidFill>
                  <a:srgbClr val="000000"/>
                </a:solidFill>
                <a:latin typeface="Cerebri"/>
                <a:ea typeface="Cerebri"/>
                <a:cs typeface="Cerebri"/>
                <a:sym typeface="Cerebri"/>
              </a:rPr>
              <a:t>Schedule a meeting with automatic time suggestions</a:t>
            </a:r>
          </a:p>
          <a:p>
            <a:pPr algn="l" marL="647703" indent="-323852" lvl="1">
              <a:lnSpc>
                <a:spcPts val="4200"/>
              </a:lnSpc>
              <a:buFont typeface="Arial"/>
              <a:buChar char="•"/>
            </a:pPr>
            <a:r>
              <a:rPr lang="en-US" sz="3000">
                <a:solidFill>
                  <a:srgbClr val="000000"/>
                </a:solidFill>
                <a:latin typeface="Cerebri"/>
                <a:ea typeface="Cerebri"/>
                <a:cs typeface="Cerebri"/>
                <a:sym typeface="Cerebri"/>
              </a:rPr>
              <a:t>Schedule a meeting with the scheduling poll</a:t>
            </a:r>
          </a:p>
          <a:p>
            <a:pPr algn="l" marL="647703" indent="-323852" lvl="1">
              <a:lnSpc>
                <a:spcPts val="4200"/>
              </a:lnSpc>
              <a:spcBef>
                <a:spcPct val="0"/>
              </a:spcBef>
              <a:buFont typeface="Arial"/>
              <a:buChar char="•"/>
            </a:pPr>
            <a:r>
              <a:rPr lang="en-US" sz="3000">
                <a:solidFill>
                  <a:srgbClr val="000000"/>
                </a:solidFill>
                <a:latin typeface="Cerebri"/>
                <a:ea typeface="Cerebri"/>
                <a:cs typeface="Cerebri"/>
                <a:sym typeface="Cerebri"/>
              </a:rPr>
              <a:t>Schedule a meeting with your Scheduling Assistant</a:t>
            </a:r>
          </a:p>
        </p:txBody>
      </p:sp>
      <p:sp>
        <p:nvSpPr>
          <p:cNvPr name="Freeform 4" id="4"/>
          <p:cNvSpPr/>
          <p:nvPr/>
        </p:nvSpPr>
        <p:spPr>
          <a:xfrm flipH="false" flipV="false" rot="-10800000">
            <a:off x="4203027" y="2730548"/>
            <a:ext cx="5332438" cy="46659"/>
          </a:xfrm>
          <a:custGeom>
            <a:avLst/>
            <a:gdLst/>
            <a:ahLst/>
            <a:cxnLst/>
            <a:rect r="r" b="b" t="t" l="l"/>
            <a:pathLst>
              <a:path h="46659" w="5332438">
                <a:moveTo>
                  <a:pt x="0" y="0"/>
                </a:moveTo>
                <a:lnTo>
                  <a:pt x="5332438" y="0"/>
                </a:lnTo>
                <a:lnTo>
                  <a:pt x="5332438" y="46659"/>
                </a:lnTo>
                <a:lnTo>
                  <a:pt x="0" y="4665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5" id="5"/>
          <p:cNvGrpSpPr/>
          <p:nvPr/>
        </p:nvGrpSpPr>
        <p:grpSpPr>
          <a:xfrm rot="-10800000">
            <a:off x="0" y="0"/>
            <a:ext cx="3811562" cy="10287000"/>
            <a:chOff x="0" y="0"/>
            <a:chExt cx="1003868" cy="2709333"/>
          </a:xfrm>
        </p:grpSpPr>
        <p:sp>
          <p:nvSpPr>
            <p:cNvPr name="Freeform 6" id="6"/>
            <p:cNvSpPr/>
            <p:nvPr/>
          </p:nvSpPr>
          <p:spPr>
            <a:xfrm flipH="false" flipV="false" rot="0">
              <a:off x="0" y="0"/>
              <a:ext cx="1003868" cy="2709333"/>
            </a:xfrm>
            <a:custGeom>
              <a:avLst/>
              <a:gdLst/>
              <a:ahLst/>
              <a:cxnLst/>
              <a:rect r="r" b="b" t="t" l="l"/>
              <a:pathLst>
                <a:path h="2709333" w="1003868">
                  <a:moveTo>
                    <a:pt x="0" y="0"/>
                  </a:moveTo>
                  <a:lnTo>
                    <a:pt x="1003868" y="0"/>
                  </a:lnTo>
                  <a:lnTo>
                    <a:pt x="1003868" y="2709333"/>
                  </a:lnTo>
                  <a:lnTo>
                    <a:pt x="0" y="2709333"/>
                  </a:lnTo>
                  <a:close/>
                </a:path>
              </a:pathLst>
            </a:custGeom>
            <a:gradFill rotWithShape="true">
              <a:gsLst>
                <a:gs pos="0">
                  <a:srgbClr val="54DAFF">
                    <a:alpha val="100000"/>
                  </a:srgbClr>
                </a:gs>
                <a:gs pos="33333">
                  <a:srgbClr val="249EE4">
                    <a:alpha val="100000"/>
                  </a:srgbClr>
                </a:gs>
                <a:gs pos="66667">
                  <a:srgbClr val="0078D4">
                    <a:alpha val="100000"/>
                  </a:srgbClr>
                </a:gs>
                <a:gs pos="100000">
                  <a:srgbClr val="034FA0">
                    <a:alpha val="100000"/>
                  </a:srgbClr>
                </a:gs>
              </a:gsLst>
              <a:lin ang="0"/>
            </a:gradFill>
          </p:spPr>
        </p:sp>
        <p:sp>
          <p:nvSpPr>
            <p:cNvPr name="TextBox 7" id="7"/>
            <p:cNvSpPr txBox="true"/>
            <p:nvPr/>
          </p:nvSpPr>
          <p:spPr>
            <a:xfrm>
              <a:off x="0" y="-38100"/>
              <a:ext cx="1003868" cy="2747433"/>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10800000">
            <a:off x="382838" y="317546"/>
            <a:ext cx="3045887" cy="9642910"/>
            <a:chOff x="0" y="0"/>
            <a:chExt cx="802209" cy="2539696"/>
          </a:xfrm>
        </p:grpSpPr>
        <p:sp>
          <p:nvSpPr>
            <p:cNvPr name="Freeform 9" id="9"/>
            <p:cNvSpPr/>
            <p:nvPr/>
          </p:nvSpPr>
          <p:spPr>
            <a:xfrm flipH="false" flipV="false" rot="0">
              <a:off x="0" y="0"/>
              <a:ext cx="802209" cy="2539696"/>
            </a:xfrm>
            <a:custGeom>
              <a:avLst/>
              <a:gdLst/>
              <a:ahLst/>
              <a:cxnLst/>
              <a:rect r="r" b="b" t="t" l="l"/>
              <a:pathLst>
                <a:path h="2539696" w="802209">
                  <a:moveTo>
                    <a:pt x="0" y="0"/>
                  </a:moveTo>
                  <a:lnTo>
                    <a:pt x="802209" y="0"/>
                  </a:lnTo>
                  <a:lnTo>
                    <a:pt x="802209" y="2539696"/>
                  </a:lnTo>
                  <a:lnTo>
                    <a:pt x="0" y="2539696"/>
                  </a:lnTo>
                  <a:close/>
                </a:path>
              </a:pathLst>
            </a:custGeom>
            <a:solidFill>
              <a:srgbClr val="FFFFFF"/>
            </a:solidFill>
          </p:spPr>
        </p:sp>
        <p:sp>
          <p:nvSpPr>
            <p:cNvPr name="TextBox 10" id="10"/>
            <p:cNvSpPr txBox="true"/>
            <p:nvPr/>
          </p:nvSpPr>
          <p:spPr>
            <a:xfrm>
              <a:off x="0" y="-38100"/>
              <a:ext cx="802209" cy="2577796"/>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5400000">
            <a:off x="12809434" y="4808434"/>
            <a:ext cx="10287000" cy="670132"/>
            <a:chOff x="0" y="0"/>
            <a:chExt cx="2709333" cy="176496"/>
          </a:xfrm>
        </p:grpSpPr>
        <p:sp>
          <p:nvSpPr>
            <p:cNvPr name="Freeform 12" id="12"/>
            <p:cNvSpPr/>
            <p:nvPr/>
          </p:nvSpPr>
          <p:spPr>
            <a:xfrm flipH="false" flipV="false" rot="0">
              <a:off x="0" y="0"/>
              <a:ext cx="2709333" cy="176496"/>
            </a:xfrm>
            <a:custGeom>
              <a:avLst/>
              <a:gdLst/>
              <a:ahLst/>
              <a:cxnLst/>
              <a:rect r="r" b="b" t="t" l="l"/>
              <a:pathLst>
                <a:path h="176496" w="2709333">
                  <a:moveTo>
                    <a:pt x="0" y="0"/>
                  </a:moveTo>
                  <a:lnTo>
                    <a:pt x="2709333" y="0"/>
                  </a:lnTo>
                  <a:lnTo>
                    <a:pt x="2709333" y="176496"/>
                  </a:lnTo>
                  <a:lnTo>
                    <a:pt x="0" y="176496"/>
                  </a:lnTo>
                  <a:close/>
                </a:path>
              </a:pathLst>
            </a:custGeom>
            <a:solidFill>
              <a:srgbClr val="54DAFF"/>
            </a:solidFill>
          </p:spPr>
        </p:sp>
        <p:sp>
          <p:nvSpPr>
            <p:cNvPr name="TextBox 13" id="13"/>
            <p:cNvSpPr txBox="true"/>
            <p:nvPr/>
          </p:nvSpPr>
          <p:spPr>
            <a:xfrm>
              <a:off x="0" y="-38100"/>
              <a:ext cx="2709333" cy="214596"/>
            </a:xfrm>
            <a:prstGeom prst="rect">
              <a:avLst/>
            </a:prstGeom>
          </p:spPr>
          <p:txBody>
            <a:bodyPr anchor="ctr" rtlCol="false" tIns="50800" lIns="50800" bIns="50800" rIns="50800"/>
            <a:lstStyle/>
            <a:p>
              <a:pPr algn="ctr">
                <a:lnSpc>
                  <a:spcPts val="2659"/>
                </a:lnSpc>
              </a:pPr>
            </a:p>
          </p:txBody>
        </p:sp>
      </p:grpSp>
    </p:spTree>
  </p:cSld>
  <p:clrMapOvr>
    <a:masterClrMapping/>
  </p:clrMapOvr>
</p:sld>
</file>

<file path=ppt/slides/slide1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0"/>
            <a:ext cx="3811562" cy="3436263"/>
            <a:chOff x="0" y="0"/>
            <a:chExt cx="1003868" cy="905024"/>
          </a:xfrm>
        </p:grpSpPr>
        <p:sp>
          <p:nvSpPr>
            <p:cNvPr name="Freeform 3" id="3"/>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54DAFF"/>
            </a:solidFill>
          </p:spPr>
        </p:sp>
        <p:sp>
          <p:nvSpPr>
            <p:cNvPr name="TextBox 4" id="4"/>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0" y="0"/>
            <a:ext cx="3363110" cy="3039341"/>
            <a:chOff x="0" y="0"/>
            <a:chExt cx="885757" cy="800485"/>
          </a:xfrm>
        </p:grpSpPr>
        <p:sp>
          <p:nvSpPr>
            <p:cNvPr name="Freeform 6" id="6"/>
            <p:cNvSpPr/>
            <p:nvPr/>
          </p:nvSpPr>
          <p:spPr>
            <a:xfrm flipH="false" flipV="false" rot="0">
              <a:off x="0" y="0"/>
              <a:ext cx="885757" cy="800485"/>
            </a:xfrm>
            <a:custGeom>
              <a:avLst/>
              <a:gdLst/>
              <a:ahLst/>
              <a:cxnLst/>
              <a:rect r="r" b="b" t="t" l="l"/>
              <a:pathLst>
                <a:path h="800485" w="885757">
                  <a:moveTo>
                    <a:pt x="0" y="0"/>
                  </a:moveTo>
                  <a:lnTo>
                    <a:pt x="885757" y="0"/>
                  </a:lnTo>
                  <a:lnTo>
                    <a:pt x="885757" y="800485"/>
                  </a:lnTo>
                  <a:lnTo>
                    <a:pt x="0" y="800485"/>
                  </a:lnTo>
                  <a:close/>
                </a:path>
              </a:pathLst>
            </a:custGeom>
            <a:solidFill>
              <a:srgbClr val="FFFFFF"/>
            </a:solidFill>
          </p:spPr>
        </p:sp>
        <p:sp>
          <p:nvSpPr>
            <p:cNvPr name="TextBox 7" id="7"/>
            <p:cNvSpPr txBox="true"/>
            <p:nvPr/>
          </p:nvSpPr>
          <p:spPr>
            <a:xfrm>
              <a:off x="0" y="-38100"/>
              <a:ext cx="885757" cy="838585"/>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14476438" y="0"/>
            <a:ext cx="3811562" cy="3436263"/>
            <a:chOff x="0" y="0"/>
            <a:chExt cx="1003868" cy="905024"/>
          </a:xfrm>
        </p:grpSpPr>
        <p:sp>
          <p:nvSpPr>
            <p:cNvPr name="Freeform 9" id="9"/>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249EE4"/>
            </a:solidFill>
          </p:spPr>
        </p:sp>
        <p:sp>
          <p:nvSpPr>
            <p:cNvPr name="TextBox 10" id="10"/>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14921883" y="0"/>
            <a:ext cx="3366117" cy="3039341"/>
            <a:chOff x="0" y="0"/>
            <a:chExt cx="886549" cy="800485"/>
          </a:xfrm>
        </p:grpSpPr>
        <p:sp>
          <p:nvSpPr>
            <p:cNvPr name="Freeform 12" id="12"/>
            <p:cNvSpPr/>
            <p:nvPr/>
          </p:nvSpPr>
          <p:spPr>
            <a:xfrm flipH="false" flipV="false" rot="0">
              <a:off x="0" y="0"/>
              <a:ext cx="886549" cy="800485"/>
            </a:xfrm>
            <a:custGeom>
              <a:avLst/>
              <a:gdLst/>
              <a:ahLst/>
              <a:cxnLst/>
              <a:rect r="r" b="b" t="t" l="l"/>
              <a:pathLst>
                <a:path h="800485" w="886549">
                  <a:moveTo>
                    <a:pt x="0" y="0"/>
                  </a:moveTo>
                  <a:lnTo>
                    <a:pt x="886549" y="0"/>
                  </a:lnTo>
                  <a:lnTo>
                    <a:pt x="886549" y="800485"/>
                  </a:lnTo>
                  <a:lnTo>
                    <a:pt x="0" y="800485"/>
                  </a:lnTo>
                  <a:close/>
                </a:path>
              </a:pathLst>
            </a:custGeom>
            <a:solidFill>
              <a:srgbClr val="FFFFFF"/>
            </a:solidFill>
          </p:spPr>
        </p:sp>
        <p:sp>
          <p:nvSpPr>
            <p:cNvPr name="TextBox 13" id="13"/>
            <p:cNvSpPr txBox="true"/>
            <p:nvPr/>
          </p:nvSpPr>
          <p:spPr>
            <a:xfrm>
              <a:off x="0" y="-38100"/>
              <a:ext cx="886549" cy="838585"/>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0">
            <a:off x="0" y="6850737"/>
            <a:ext cx="3811562" cy="3436263"/>
            <a:chOff x="0" y="0"/>
            <a:chExt cx="1003868" cy="905024"/>
          </a:xfrm>
        </p:grpSpPr>
        <p:sp>
          <p:nvSpPr>
            <p:cNvPr name="Freeform 15" id="15"/>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0078D4"/>
            </a:solidFill>
          </p:spPr>
        </p:sp>
        <p:sp>
          <p:nvSpPr>
            <p:cNvPr name="TextBox 16" id="16"/>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17" id="17"/>
          <p:cNvGrpSpPr/>
          <p:nvPr/>
        </p:nvGrpSpPr>
        <p:grpSpPr>
          <a:xfrm rot="0">
            <a:off x="0" y="7247659"/>
            <a:ext cx="3363110" cy="3039341"/>
            <a:chOff x="0" y="0"/>
            <a:chExt cx="885757" cy="800485"/>
          </a:xfrm>
        </p:grpSpPr>
        <p:sp>
          <p:nvSpPr>
            <p:cNvPr name="Freeform 18" id="18"/>
            <p:cNvSpPr/>
            <p:nvPr/>
          </p:nvSpPr>
          <p:spPr>
            <a:xfrm flipH="false" flipV="false" rot="0">
              <a:off x="0" y="0"/>
              <a:ext cx="885757" cy="800485"/>
            </a:xfrm>
            <a:custGeom>
              <a:avLst/>
              <a:gdLst/>
              <a:ahLst/>
              <a:cxnLst/>
              <a:rect r="r" b="b" t="t" l="l"/>
              <a:pathLst>
                <a:path h="800485" w="885757">
                  <a:moveTo>
                    <a:pt x="0" y="0"/>
                  </a:moveTo>
                  <a:lnTo>
                    <a:pt x="885757" y="0"/>
                  </a:lnTo>
                  <a:lnTo>
                    <a:pt x="885757" y="800485"/>
                  </a:lnTo>
                  <a:lnTo>
                    <a:pt x="0" y="800485"/>
                  </a:lnTo>
                  <a:close/>
                </a:path>
              </a:pathLst>
            </a:custGeom>
            <a:solidFill>
              <a:srgbClr val="FFFFFF"/>
            </a:solidFill>
          </p:spPr>
        </p:sp>
        <p:sp>
          <p:nvSpPr>
            <p:cNvPr name="TextBox 19" id="19"/>
            <p:cNvSpPr txBox="true"/>
            <p:nvPr/>
          </p:nvSpPr>
          <p:spPr>
            <a:xfrm>
              <a:off x="0" y="-38100"/>
              <a:ext cx="885757" cy="838585"/>
            </a:xfrm>
            <a:prstGeom prst="rect">
              <a:avLst/>
            </a:prstGeom>
          </p:spPr>
          <p:txBody>
            <a:bodyPr anchor="ctr" rtlCol="false" tIns="50800" lIns="50800" bIns="50800" rIns="50800"/>
            <a:lstStyle/>
            <a:p>
              <a:pPr algn="ctr">
                <a:lnSpc>
                  <a:spcPts val="2659"/>
                </a:lnSpc>
              </a:pPr>
            </a:p>
          </p:txBody>
        </p:sp>
      </p:grpSp>
      <p:grpSp>
        <p:nvGrpSpPr>
          <p:cNvPr name="Group 20" id="20"/>
          <p:cNvGrpSpPr/>
          <p:nvPr/>
        </p:nvGrpSpPr>
        <p:grpSpPr>
          <a:xfrm rot="0">
            <a:off x="14463907" y="6850737"/>
            <a:ext cx="3811562" cy="3436263"/>
            <a:chOff x="0" y="0"/>
            <a:chExt cx="1003868" cy="905024"/>
          </a:xfrm>
        </p:grpSpPr>
        <p:sp>
          <p:nvSpPr>
            <p:cNvPr name="Freeform 21" id="21"/>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034FA0"/>
            </a:solidFill>
          </p:spPr>
        </p:sp>
        <p:sp>
          <p:nvSpPr>
            <p:cNvPr name="TextBox 22" id="22"/>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23" id="23"/>
          <p:cNvGrpSpPr/>
          <p:nvPr/>
        </p:nvGrpSpPr>
        <p:grpSpPr>
          <a:xfrm rot="0">
            <a:off x="14912358" y="7247659"/>
            <a:ext cx="3363110" cy="3039341"/>
            <a:chOff x="0" y="0"/>
            <a:chExt cx="885757" cy="800485"/>
          </a:xfrm>
        </p:grpSpPr>
        <p:sp>
          <p:nvSpPr>
            <p:cNvPr name="Freeform 24" id="24"/>
            <p:cNvSpPr/>
            <p:nvPr/>
          </p:nvSpPr>
          <p:spPr>
            <a:xfrm flipH="false" flipV="false" rot="0">
              <a:off x="0" y="0"/>
              <a:ext cx="885757" cy="800485"/>
            </a:xfrm>
            <a:custGeom>
              <a:avLst/>
              <a:gdLst/>
              <a:ahLst/>
              <a:cxnLst/>
              <a:rect r="r" b="b" t="t" l="l"/>
              <a:pathLst>
                <a:path h="800485" w="885757">
                  <a:moveTo>
                    <a:pt x="0" y="0"/>
                  </a:moveTo>
                  <a:lnTo>
                    <a:pt x="885757" y="0"/>
                  </a:lnTo>
                  <a:lnTo>
                    <a:pt x="885757" y="800485"/>
                  </a:lnTo>
                  <a:lnTo>
                    <a:pt x="0" y="800485"/>
                  </a:lnTo>
                  <a:close/>
                </a:path>
              </a:pathLst>
            </a:custGeom>
            <a:solidFill>
              <a:srgbClr val="FFFFFF"/>
            </a:solidFill>
          </p:spPr>
        </p:sp>
        <p:sp>
          <p:nvSpPr>
            <p:cNvPr name="TextBox 25" id="25"/>
            <p:cNvSpPr txBox="true"/>
            <p:nvPr/>
          </p:nvSpPr>
          <p:spPr>
            <a:xfrm>
              <a:off x="0" y="-38100"/>
              <a:ext cx="885757" cy="838585"/>
            </a:xfrm>
            <a:prstGeom prst="rect">
              <a:avLst/>
            </a:prstGeom>
          </p:spPr>
          <p:txBody>
            <a:bodyPr anchor="ctr" rtlCol="false" tIns="50800" lIns="50800" bIns="50800" rIns="50800"/>
            <a:lstStyle/>
            <a:p>
              <a:pPr algn="ctr">
                <a:lnSpc>
                  <a:spcPts val="2659"/>
                </a:lnSpc>
              </a:pPr>
            </a:p>
          </p:txBody>
        </p:sp>
      </p:grpSp>
      <p:sp>
        <p:nvSpPr>
          <p:cNvPr name="TextBox 26" id="26"/>
          <p:cNvSpPr txBox="true"/>
          <p:nvPr/>
        </p:nvSpPr>
        <p:spPr>
          <a:xfrm rot="0">
            <a:off x="7830277" y="2524720"/>
            <a:ext cx="2627447" cy="1642110"/>
          </a:xfrm>
          <a:prstGeom prst="rect">
            <a:avLst/>
          </a:prstGeom>
        </p:spPr>
        <p:txBody>
          <a:bodyPr anchor="t" rtlCol="false" tIns="0" lIns="0" bIns="0" rIns="0">
            <a:spAutoFit/>
          </a:bodyPr>
          <a:lstStyle/>
          <a:p>
            <a:pPr algn="ctr" marL="0" indent="0" lvl="0">
              <a:lnSpc>
                <a:spcPts val="13439"/>
              </a:lnSpc>
              <a:spcBef>
                <a:spcPct val="0"/>
              </a:spcBef>
            </a:pPr>
            <a:r>
              <a:rPr lang="en-US" sz="9600">
                <a:solidFill>
                  <a:srgbClr val="000000"/>
                </a:solidFill>
                <a:latin typeface="Cerebri"/>
                <a:ea typeface="Cerebri"/>
                <a:cs typeface="Cerebri"/>
                <a:sym typeface="Cerebri"/>
              </a:rPr>
              <a:t>(Q1)</a:t>
            </a:r>
          </a:p>
        </p:txBody>
      </p:sp>
      <p:sp>
        <p:nvSpPr>
          <p:cNvPr name="TextBox 27" id="27"/>
          <p:cNvSpPr txBox="true"/>
          <p:nvPr/>
        </p:nvSpPr>
        <p:spPr>
          <a:xfrm rot="0">
            <a:off x="4408661" y="4250516"/>
            <a:ext cx="9470678" cy="2407285"/>
          </a:xfrm>
          <a:prstGeom prst="rect">
            <a:avLst/>
          </a:prstGeom>
        </p:spPr>
        <p:txBody>
          <a:bodyPr anchor="t" rtlCol="false" tIns="0" lIns="0" bIns="0" rIns="0">
            <a:spAutoFit/>
          </a:bodyPr>
          <a:lstStyle/>
          <a:p>
            <a:pPr algn="l" marL="0" indent="0" lvl="0">
              <a:lnSpc>
                <a:spcPts val="6439"/>
              </a:lnSpc>
              <a:spcBef>
                <a:spcPct val="0"/>
              </a:spcBef>
            </a:pPr>
            <a:r>
              <a:rPr lang="en-US" sz="4599">
                <a:solidFill>
                  <a:srgbClr val="000000"/>
                </a:solidFill>
                <a:latin typeface="Cerebri"/>
                <a:ea typeface="Cerebri"/>
                <a:cs typeface="Cerebri"/>
                <a:sym typeface="Cerebri"/>
              </a:rPr>
              <a:t>After right clicking on an existing calendar event, where do you click on the options menu to time block?</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9878190"/>
          </a:xfrm>
          <a:custGeom>
            <a:avLst/>
            <a:gdLst/>
            <a:ahLst/>
            <a:cxnLst/>
            <a:rect r="r" b="b" t="t" l="l"/>
            <a:pathLst>
              <a:path h="9878190" w="18288000">
                <a:moveTo>
                  <a:pt x="0" y="0"/>
                </a:moveTo>
                <a:lnTo>
                  <a:pt x="18288000" y="0"/>
                </a:lnTo>
                <a:lnTo>
                  <a:pt x="18288000" y="9878190"/>
                </a:lnTo>
                <a:lnTo>
                  <a:pt x="0" y="9878190"/>
                </a:lnTo>
                <a:lnTo>
                  <a:pt x="0" y="0"/>
                </a:lnTo>
                <a:close/>
              </a:path>
            </a:pathLst>
          </a:custGeom>
          <a:blipFill>
            <a:blip r:embed="rId3"/>
            <a:stretch>
              <a:fillRect l="0" t="0" r="0" b="0"/>
            </a:stretch>
          </a:blipFill>
        </p:spPr>
      </p:sp>
      <p:sp>
        <p:nvSpPr>
          <p:cNvPr name="Freeform 3" id="3"/>
          <p:cNvSpPr/>
          <p:nvPr/>
        </p:nvSpPr>
        <p:spPr>
          <a:xfrm flipH="false" flipV="false" rot="0">
            <a:off x="12584432" y="7877809"/>
            <a:ext cx="2051632" cy="871405"/>
          </a:xfrm>
          <a:custGeom>
            <a:avLst/>
            <a:gdLst/>
            <a:ahLst/>
            <a:cxnLst/>
            <a:rect r="r" b="b" t="t" l="l"/>
            <a:pathLst>
              <a:path h="871405" w="2051632">
                <a:moveTo>
                  <a:pt x="0" y="0"/>
                </a:moveTo>
                <a:lnTo>
                  <a:pt x="2051632" y="0"/>
                </a:lnTo>
                <a:lnTo>
                  <a:pt x="2051632" y="871404"/>
                </a:lnTo>
                <a:lnTo>
                  <a:pt x="0" y="871404"/>
                </a:lnTo>
                <a:lnTo>
                  <a:pt x="0" y="0"/>
                </a:lnTo>
                <a:close/>
              </a:path>
            </a:pathLst>
          </a:custGeom>
          <a:blipFill>
            <a:blip r:embed="rId4"/>
            <a:stretch>
              <a:fillRect l="-90681" t="-265960" r="-105348" b="-331013"/>
            </a:stretch>
          </a:blipFill>
          <a:ln w="190500" cap="sq">
            <a:solidFill>
              <a:srgbClr val="E5231D"/>
            </a:solidFill>
            <a:prstDash val="solid"/>
            <a:miter/>
          </a:ln>
        </p:spPr>
      </p:sp>
      <p:grpSp>
        <p:nvGrpSpPr>
          <p:cNvPr name="Group 4" id="4"/>
          <p:cNvGrpSpPr/>
          <p:nvPr/>
        </p:nvGrpSpPr>
        <p:grpSpPr>
          <a:xfrm rot="-10800000">
            <a:off x="0" y="9886950"/>
            <a:ext cx="18288000" cy="388985"/>
            <a:chOff x="0" y="0"/>
            <a:chExt cx="4816593" cy="102449"/>
          </a:xfrm>
        </p:grpSpPr>
        <p:sp>
          <p:nvSpPr>
            <p:cNvPr name="Freeform 5" id="5"/>
            <p:cNvSpPr/>
            <p:nvPr/>
          </p:nvSpPr>
          <p:spPr>
            <a:xfrm flipH="false" flipV="false" rot="0">
              <a:off x="0" y="0"/>
              <a:ext cx="4816592" cy="102449"/>
            </a:xfrm>
            <a:custGeom>
              <a:avLst/>
              <a:gdLst/>
              <a:ahLst/>
              <a:cxnLst/>
              <a:rect r="r" b="b" t="t" l="l"/>
              <a:pathLst>
                <a:path h="102449" w="4816592">
                  <a:moveTo>
                    <a:pt x="0" y="0"/>
                  </a:moveTo>
                  <a:lnTo>
                    <a:pt x="4816592" y="0"/>
                  </a:lnTo>
                  <a:lnTo>
                    <a:pt x="4816592" y="102449"/>
                  </a:lnTo>
                  <a:lnTo>
                    <a:pt x="0" y="102449"/>
                  </a:lnTo>
                  <a:close/>
                </a:path>
              </a:pathLst>
            </a:custGeom>
            <a:gradFill rotWithShape="true">
              <a:gsLst>
                <a:gs pos="0">
                  <a:srgbClr val="54DAFF">
                    <a:alpha val="100000"/>
                  </a:srgbClr>
                </a:gs>
                <a:gs pos="33333">
                  <a:srgbClr val="249EE4">
                    <a:alpha val="100000"/>
                  </a:srgbClr>
                </a:gs>
                <a:gs pos="66667">
                  <a:srgbClr val="0078D4">
                    <a:alpha val="100000"/>
                  </a:srgbClr>
                </a:gs>
                <a:gs pos="100000">
                  <a:srgbClr val="034FA0">
                    <a:alpha val="100000"/>
                  </a:srgbClr>
                </a:gs>
              </a:gsLst>
              <a:lin ang="0"/>
            </a:gradFill>
          </p:spPr>
        </p:sp>
        <p:sp>
          <p:nvSpPr>
            <p:cNvPr name="TextBox 6" id="6"/>
            <p:cNvSpPr txBox="true"/>
            <p:nvPr/>
          </p:nvSpPr>
          <p:spPr>
            <a:xfrm>
              <a:off x="0" y="-38100"/>
              <a:ext cx="4816593" cy="140549"/>
            </a:xfrm>
            <a:prstGeom prst="rect">
              <a:avLst/>
            </a:prstGeom>
          </p:spPr>
          <p:txBody>
            <a:bodyPr anchor="ctr" rtlCol="false" tIns="50800" lIns="50800" bIns="50800" rIns="50800"/>
            <a:lstStyle/>
            <a:p>
              <a:pPr algn="ctr">
                <a:lnSpc>
                  <a:spcPts val="2659"/>
                </a:lnSpc>
              </a:pPr>
            </a:p>
          </p:txBody>
        </p:sp>
      </p:grpSp>
    </p:spTree>
  </p:cSld>
  <p:clrMapOvr>
    <a:masterClrMapping/>
  </p:clrMapOvr>
</p:sld>
</file>

<file path=ppt/slides/slide1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0"/>
            <a:ext cx="3811562" cy="3436263"/>
            <a:chOff x="0" y="0"/>
            <a:chExt cx="1003868" cy="905024"/>
          </a:xfrm>
        </p:grpSpPr>
        <p:sp>
          <p:nvSpPr>
            <p:cNvPr name="Freeform 3" id="3"/>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54DAFF"/>
            </a:solidFill>
          </p:spPr>
        </p:sp>
        <p:sp>
          <p:nvSpPr>
            <p:cNvPr name="TextBox 4" id="4"/>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0" y="0"/>
            <a:ext cx="3363110" cy="3039341"/>
            <a:chOff x="0" y="0"/>
            <a:chExt cx="885757" cy="800485"/>
          </a:xfrm>
        </p:grpSpPr>
        <p:sp>
          <p:nvSpPr>
            <p:cNvPr name="Freeform 6" id="6"/>
            <p:cNvSpPr/>
            <p:nvPr/>
          </p:nvSpPr>
          <p:spPr>
            <a:xfrm flipH="false" flipV="false" rot="0">
              <a:off x="0" y="0"/>
              <a:ext cx="885757" cy="800485"/>
            </a:xfrm>
            <a:custGeom>
              <a:avLst/>
              <a:gdLst/>
              <a:ahLst/>
              <a:cxnLst/>
              <a:rect r="r" b="b" t="t" l="l"/>
              <a:pathLst>
                <a:path h="800485" w="885757">
                  <a:moveTo>
                    <a:pt x="0" y="0"/>
                  </a:moveTo>
                  <a:lnTo>
                    <a:pt x="885757" y="0"/>
                  </a:lnTo>
                  <a:lnTo>
                    <a:pt x="885757" y="800485"/>
                  </a:lnTo>
                  <a:lnTo>
                    <a:pt x="0" y="800485"/>
                  </a:lnTo>
                  <a:close/>
                </a:path>
              </a:pathLst>
            </a:custGeom>
            <a:solidFill>
              <a:srgbClr val="FFFFFF"/>
            </a:solidFill>
          </p:spPr>
        </p:sp>
        <p:sp>
          <p:nvSpPr>
            <p:cNvPr name="TextBox 7" id="7"/>
            <p:cNvSpPr txBox="true"/>
            <p:nvPr/>
          </p:nvSpPr>
          <p:spPr>
            <a:xfrm>
              <a:off x="0" y="-38100"/>
              <a:ext cx="885757" cy="838585"/>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14476438" y="0"/>
            <a:ext cx="3811562" cy="3436263"/>
            <a:chOff x="0" y="0"/>
            <a:chExt cx="1003868" cy="905024"/>
          </a:xfrm>
        </p:grpSpPr>
        <p:sp>
          <p:nvSpPr>
            <p:cNvPr name="Freeform 9" id="9"/>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249EE4"/>
            </a:solidFill>
          </p:spPr>
        </p:sp>
        <p:sp>
          <p:nvSpPr>
            <p:cNvPr name="TextBox 10" id="10"/>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14921883" y="0"/>
            <a:ext cx="3366117" cy="3039341"/>
            <a:chOff x="0" y="0"/>
            <a:chExt cx="886549" cy="800485"/>
          </a:xfrm>
        </p:grpSpPr>
        <p:sp>
          <p:nvSpPr>
            <p:cNvPr name="Freeform 12" id="12"/>
            <p:cNvSpPr/>
            <p:nvPr/>
          </p:nvSpPr>
          <p:spPr>
            <a:xfrm flipH="false" flipV="false" rot="0">
              <a:off x="0" y="0"/>
              <a:ext cx="886549" cy="800485"/>
            </a:xfrm>
            <a:custGeom>
              <a:avLst/>
              <a:gdLst/>
              <a:ahLst/>
              <a:cxnLst/>
              <a:rect r="r" b="b" t="t" l="l"/>
              <a:pathLst>
                <a:path h="800485" w="886549">
                  <a:moveTo>
                    <a:pt x="0" y="0"/>
                  </a:moveTo>
                  <a:lnTo>
                    <a:pt x="886549" y="0"/>
                  </a:lnTo>
                  <a:lnTo>
                    <a:pt x="886549" y="800485"/>
                  </a:lnTo>
                  <a:lnTo>
                    <a:pt x="0" y="800485"/>
                  </a:lnTo>
                  <a:close/>
                </a:path>
              </a:pathLst>
            </a:custGeom>
            <a:solidFill>
              <a:srgbClr val="FFFFFF"/>
            </a:solidFill>
          </p:spPr>
        </p:sp>
        <p:sp>
          <p:nvSpPr>
            <p:cNvPr name="TextBox 13" id="13"/>
            <p:cNvSpPr txBox="true"/>
            <p:nvPr/>
          </p:nvSpPr>
          <p:spPr>
            <a:xfrm>
              <a:off x="0" y="-38100"/>
              <a:ext cx="886549" cy="838585"/>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0">
            <a:off x="0" y="6850737"/>
            <a:ext cx="3811562" cy="3436263"/>
            <a:chOff x="0" y="0"/>
            <a:chExt cx="1003868" cy="905024"/>
          </a:xfrm>
        </p:grpSpPr>
        <p:sp>
          <p:nvSpPr>
            <p:cNvPr name="Freeform 15" id="15"/>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0078D4"/>
            </a:solidFill>
          </p:spPr>
        </p:sp>
        <p:sp>
          <p:nvSpPr>
            <p:cNvPr name="TextBox 16" id="16"/>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17" id="17"/>
          <p:cNvGrpSpPr/>
          <p:nvPr/>
        </p:nvGrpSpPr>
        <p:grpSpPr>
          <a:xfrm rot="0">
            <a:off x="0" y="7247659"/>
            <a:ext cx="3363110" cy="3039341"/>
            <a:chOff x="0" y="0"/>
            <a:chExt cx="885757" cy="800485"/>
          </a:xfrm>
        </p:grpSpPr>
        <p:sp>
          <p:nvSpPr>
            <p:cNvPr name="Freeform 18" id="18"/>
            <p:cNvSpPr/>
            <p:nvPr/>
          </p:nvSpPr>
          <p:spPr>
            <a:xfrm flipH="false" flipV="false" rot="0">
              <a:off x="0" y="0"/>
              <a:ext cx="885757" cy="800485"/>
            </a:xfrm>
            <a:custGeom>
              <a:avLst/>
              <a:gdLst/>
              <a:ahLst/>
              <a:cxnLst/>
              <a:rect r="r" b="b" t="t" l="l"/>
              <a:pathLst>
                <a:path h="800485" w="885757">
                  <a:moveTo>
                    <a:pt x="0" y="0"/>
                  </a:moveTo>
                  <a:lnTo>
                    <a:pt x="885757" y="0"/>
                  </a:lnTo>
                  <a:lnTo>
                    <a:pt x="885757" y="800485"/>
                  </a:lnTo>
                  <a:lnTo>
                    <a:pt x="0" y="800485"/>
                  </a:lnTo>
                  <a:close/>
                </a:path>
              </a:pathLst>
            </a:custGeom>
            <a:solidFill>
              <a:srgbClr val="FFFFFF"/>
            </a:solidFill>
          </p:spPr>
        </p:sp>
        <p:sp>
          <p:nvSpPr>
            <p:cNvPr name="TextBox 19" id="19"/>
            <p:cNvSpPr txBox="true"/>
            <p:nvPr/>
          </p:nvSpPr>
          <p:spPr>
            <a:xfrm>
              <a:off x="0" y="-38100"/>
              <a:ext cx="885757" cy="838585"/>
            </a:xfrm>
            <a:prstGeom prst="rect">
              <a:avLst/>
            </a:prstGeom>
          </p:spPr>
          <p:txBody>
            <a:bodyPr anchor="ctr" rtlCol="false" tIns="50800" lIns="50800" bIns="50800" rIns="50800"/>
            <a:lstStyle/>
            <a:p>
              <a:pPr algn="ctr">
                <a:lnSpc>
                  <a:spcPts val="2659"/>
                </a:lnSpc>
              </a:pPr>
            </a:p>
          </p:txBody>
        </p:sp>
      </p:grpSp>
      <p:grpSp>
        <p:nvGrpSpPr>
          <p:cNvPr name="Group 20" id="20"/>
          <p:cNvGrpSpPr/>
          <p:nvPr/>
        </p:nvGrpSpPr>
        <p:grpSpPr>
          <a:xfrm rot="0">
            <a:off x="14463907" y="6850737"/>
            <a:ext cx="3811562" cy="3436263"/>
            <a:chOff x="0" y="0"/>
            <a:chExt cx="1003868" cy="905024"/>
          </a:xfrm>
        </p:grpSpPr>
        <p:sp>
          <p:nvSpPr>
            <p:cNvPr name="Freeform 21" id="21"/>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034FA0"/>
            </a:solidFill>
          </p:spPr>
        </p:sp>
        <p:sp>
          <p:nvSpPr>
            <p:cNvPr name="TextBox 22" id="22"/>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23" id="23"/>
          <p:cNvGrpSpPr/>
          <p:nvPr/>
        </p:nvGrpSpPr>
        <p:grpSpPr>
          <a:xfrm rot="0">
            <a:off x="14912358" y="7247659"/>
            <a:ext cx="3363110" cy="3039341"/>
            <a:chOff x="0" y="0"/>
            <a:chExt cx="885757" cy="800485"/>
          </a:xfrm>
        </p:grpSpPr>
        <p:sp>
          <p:nvSpPr>
            <p:cNvPr name="Freeform 24" id="24"/>
            <p:cNvSpPr/>
            <p:nvPr/>
          </p:nvSpPr>
          <p:spPr>
            <a:xfrm flipH="false" flipV="false" rot="0">
              <a:off x="0" y="0"/>
              <a:ext cx="885757" cy="800485"/>
            </a:xfrm>
            <a:custGeom>
              <a:avLst/>
              <a:gdLst/>
              <a:ahLst/>
              <a:cxnLst/>
              <a:rect r="r" b="b" t="t" l="l"/>
              <a:pathLst>
                <a:path h="800485" w="885757">
                  <a:moveTo>
                    <a:pt x="0" y="0"/>
                  </a:moveTo>
                  <a:lnTo>
                    <a:pt x="885757" y="0"/>
                  </a:lnTo>
                  <a:lnTo>
                    <a:pt x="885757" y="800485"/>
                  </a:lnTo>
                  <a:lnTo>
                    <a:pt x="0" y="800485"/>
                  </a:lnTo>
                  <a:close/>
                </a:path>
              </a:pathLst>
            </a:custGeom>
            <a:solidFill>
              <a:srgbClr val="FFFFFF"/>
            </a:solidFill>
          </p:spPr>
        </p:sp>
        <p:sp>
          <p:nvSpPr>
            <p:cNvPr name="TextBox 25" id="25"/>
            <p:cNvSpPr txBox="true"/>
            <p:nvPr/>
          </p:nvSpPr>
          <p:spPr>
            <a:xfrm>
              <a:off x="0" y="-38100"/>
              <a:ext cx="885757" cy="838585"/>
            </a:xfrm>
            <a:prstGeom prst="rect">
              <a:avLst/>
            </a:prstGeom>
          </p:spPr>
          <p:txBody>
            <a:bodyPr anchor="ctr" rtlCol="false" tIns="50800" lIns="50800" bIns="50800" rIns="50800"/>
            <a:lstStyle/>
            <a:p>
              <a:pPr algn="ctr">
                <a:lnSpc>
                  <a:spcPts val="2659"/>
                </a:lnSpc>
              </a:pPr>
            </a:p>
          </p:txBody>
        </p:sp>
      </p:grpSp>
      <p:sp>
        <p:nvSpPr>
          <p:cNvPr name="TextBox 26" id="26"/>
          <p:cNvSpPr txBox="true"/>
          <p:nvPr/>
        </p:nvSpPr>
        <p:spPr>
          <a:xfrm rot="0">
            <a:off x="7830277" y="2524720"/>
            <a:ext cx="2627447" cy="1642110"/>
          </a:xfrm>
          <a:prstGeom prst="rect">
            <a:avLst/>
          </a:prstGeom>
        </p:spPr>
        <p:txBody>
          <a:bodyPr anchor="t" rtlCol="false" tIns="0" lIns="0" bIns="0" rIns="0">
            <a:spAutoFit/>
          </a:bodyPr>
          <a:lstStyle/>
          <a:p>
            <a:pPr algn="ctr" marL="0" indent="0" lvl="0">
              <a:lnSpc>
                <a:spcPts val="13439"/>
              </a:lnSpc>
              <a:spcBef>
                <a:spcPct val="0"/>
              </a:spcBef>
            </a:pPr>
            <a:r>
              <a:rPr lang="en-US" sz="9600">
                <a:solidFill>
                  <a:srgbClr val="000000"/>
                </a:solidFill>
                <a:latin typeface="Cerebri"/>
                <a:ea typeface="Cerebri"/>
                <a:cs typeface="Cerebri"/>
                <a:sym typeface="Cerebri"/>
              </a:rPr>
              <a:t>(Q2)</a:t>
            </a:r>
          </a:p>
        </p:txBody>
      </p:sp>
      <p:sp>
        <p:nvSpPr>
          <p:cNvPr name="TextBox 27" id="27"/>
          <p:cNvSpPr txBox="true"/>
          <p:nvPr/>
        </p:nvSpPr>
        <p:spPr>
          <a:xfrm rot="0">
            <a:off x="4447273" y="4273303"/>
            <a:ext cx="9393454" cy="3216910"/>
          </a:xfrm>
          <a:prstGeom prst="rect">
            <a:avLst/>
          </a:prstGeom>
        </p:spPr>
        <p:txBody>
          <a:bodyPr anchor="t" rtlCol="false" tIns="0" lIns="0" bIns="0" rIns="0">
            <a:spAutoFit/>
          </a:bodyPr>
          <a:lstStyle/>
          <a:p>
            <a:pPr algn="l" marL="0" indent="0" lvl="0">
              <a:lnSpc>
                <a:spcPts val="6439"/>
              </a:lnSpc>
              <a:spcBef>
                <a:spcPct val="0"/>
              </a:spcBef>
            </a:pPr>
            <a:r>
              <a:rPr lang="en-US" sz="4599">
                <a:solidFill>
                  <a:srgbClr val="000000"/>
                </a:solidFill>
                <a:latin typeface="Cerebri"/>
                <a:ea typeface="Cerebri"/>
                <a:cs typeface="Cerebri"/>
                <a:sym typeface="Cerebri"/>
              </a:rPr>
              <a:t>After right clicking on an existing calendar event, where do you click on the options menu to color code the event?</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4203027" y="231821"/>
            <a:ext cx="10805632" cy="795020"/>
          </a:xfrm>
          <a:prstGeom prst="rect">
            <a:avLst/>
          </a:prstGeom>
        </p:spPr>
        <p:txBody>
          <a:bodyPr anchor="t" rtlCol="false" tIns="0" lIns="0" bIns="0" rIns="0">
            <a:spAutoFit/>
          </a:bodyPr>
          <a:lstStyle/>
          <a:p>
            <a:pPr algn="l" marL="0" indent="0" lvl="0">
              <a:lnSpc>
                <a:spcPts val="6579"/>
              </a:lnSpc>
              <a:spcBef>
                <a:spcPct val="0"/>
              </a:spcBef>
            </a:pPr>
            <a:r>
              <a:rPr lang="en-US" b="true" sz="4699">
                <a:solidFill>
                  <a:srgbClr val="000000"/>
                </a:solidFill>
                <a:latin typeface="Cerebri Bold"/>
                <a:ea typeface="Cerebri Bold"/>
                <a:cs typeface="Cerebri Bold"/>
                <a:sym typeface="Cerebri Bold"/>
              </a:rPr>
              <a:t>Training Agenda</a:t>
            </a:r>
          </a:p>
        </p:txBody>
      </p:sp>
      <p:sp>
        <p:nvSpPr>
          <p:cNvPr name="TextBox 3" id="3"/>
          <p:cNvSpPr txBox="true"/>
          <p:nvPr/>
        </p:nvSpPr>
        <p:spPr>
          <a:xfrm rot="0">
            <a:off x="4203027" y="1620711"/>
            <a:ext cx="12499782" cy="4171315"/>
          </a:xfrm>
          <a:prstGeom prst="rect">
            <a:avLst/>
          </a:prstGeom>
        </p:spPr>
        <p:txBody>
          <a:bodyPr anchor="t" rtlCol="false" tIns="0" lIns="0" bIns="0" rIns="0">
            <a:spAutoFit/>
          </a:bodyPr>
          <a:lstStyle/>
          <a:p>
            <a:pPr algn="l" marL="734061" indent="-367031" lvl="1">
              <a:lnSpc>
                <a:spcPts val="4760"/>
              </a:lnSpc>
              <a:buFont typeface="Arial"/>
              <a:buChar char="•"/>
            </a:pPr>
            <a:r>
              <a:rPr lang="en-US" sz="3400">
                <a:solidFill>
                  <a:srgbClr val="000000"/>
                </a:solidFill>
                <a:latin typeface="Cerebri"/>
                <a:ea typeface="Cerebri"/>
                <a:cs typeface="Cerebri"/>
                <a:sym typeface="Cerebri"/>
              </a:rPr>
              <a:t>Pre-Survey</a:t>
            </a:r>
          </a:p>
          <a:p>
            <a:pPr algn="l" marL="734061" indent="-367031" lvl="1">
              <a:lnSpc>
                <a:spcPts val="4760"/>
              </a:lnSpc>
              <a:buFont typeface="Arial"/>
              <a:buChar char="•"/>
            </a:pPr>
            <a:r>
              <a:rPr lang="en-US" sz="3400">
                <a:solidFill>
                  <a:srgbClr val="000000"/>
                </a:solidFill>
                <a:latin typeface="Cerebri"/>
                <a:ea typeface="Cerebri"/>
                <a:cs typeface="Cerebri"/>
                <a:sym typeface="Cerebri"/>
              </a:rPr>
              <a:t>Module 1</a:t>
            </a:r>
          </a:p>
          <a:p>
            <a:pPr algn="l" marL="734061" indent="-367031" lvl="1">
              <a:lnSpc>
                <a:spcPts val="4760"/>
              </a:lnSpc>
              <a:buFont typeface="Arial"/>
              <a:buChar char="•"/>
            </a:pPr>
            <a:r>
              <a:rPr lang="en-US" sz="3400">
                <a:solidFill>
                  <a:srgbClr val="000000"/>
                </a:solidFill>
                <a:latin typeface="Cerebri"/>
                <a:ea typeface="Cerebri"/>
                <a:cs typeface="Cerebri"/>
                <a:sym typeface="Cerebri"/>
              </a:rPr>
              <a:t>Break</a:t>
            </a:r>
          </a:p>
          <a:p>
            <a:pPr algn="l" marL="734061" indent="-367031" lvl="1">
              <a:lnSpc>
                <a:spcPts val="4760"/>
              </a:lnSpc>
              <a:buFont typeface="Arial"/>
              <a:buChar char="•"/>
            </a:pPr>
            <a:r>
              <a:rPr lang="en-US" sz="3400">
                <a:solidFill>
                  <a:srgbClr val="000000"/>
                </a:solidFill>
                <a:latin typeface="Cerebri"/>
                <a:ea typeface="Cerebri"/>
                <a:cs typeface="Cerebri"/>
                <a:sym typeface="Cerebri"/>
              </a:rPr>
              <a:t>Module 2</a:t>
            </a:r>
          </a:p>
          <a:p>
            <a:pPr algn="l" marL="734061" indent="-367031" lvl="1">
              <a:lnSpc>
                <a:spcPts val="4760"/>
              </a:lnSpc>
              <a:buFont typeface="Arial"/>
              <a:buChar char="•"/>
            </a:pPr>
            <a:r>
              <a:rPr lang="en-US" sz="3400">
                <a:solidFill>
                  <a:srgbClr val="000000"/>
                </a:solidFill>
                <a:latin typeface="Cerebri"/>
                <a:ea typeface="Cerebri"/>
                <a:cs typeface="Cerebri"/>
                <a:sym typeface="Cerebri"/>
              </a:rPr>
              <a:t>Break</a:t>
            </a:r>
          </a:p>
          <a:p>
            <a:pPr algn="l" marL="734061" indent="-367031" lvl="1">
              <a:lnSpc>
                <a:spcPts val="4760"/>
              </a:lnSpc>
              <a:buFont typeface="Arial"/>
              <a:buChar char="•"/>
            </a:pPr>
            <a:r>
              <a:rPr lang="en-US" sz="3400">
                <a:solidFill>
                  <a:srgbClr val="000000"/>
                </a:solidFill>
                <a:latin typeface="Cerebri"/>
                <a:ea typeface="Cerebri"/>
                <a:cs typeface="Cerebri"/>
                <a:sym typeface="Cerebri"/>
              </a:rPr>
              <a:t>Module 3</a:t>
            </a:r>
          </a:p>
          <a:p>
            <a:pPr algn="l" marL="734061" indent="-367031" lvl="1">
              <a:lnSpc>
                <a:spcPts val="4760"/>
              </a:lnSpc>
              <a:buFont typeface="Arial"/>
              <a:buChar char="•"/>
            </a:pPr>
            <a:r>
              <a:rPr lang="en-US" sz="3400">
                <a:solidFill>
                  <a:srgbClr val="000000"/>
                </a:solidFill>
                <a:latin typeface="Cerebri"/>
                <a:ea typeface="Cerebri"/>
                <a:cs typeface="Cerebri"/>
                <a:sym typeface="Cerebri"/>
              </a:rPr>
              <a:t>Optional Q&amp;A and One-on-One Support</a:t>
            </a:r>
          </a:p>
        </p:txBody>
      </p:sp>
      <p:sp>
        <p:nvSpPr>
          <p:cNvPr name="Freeform 4" id="4"/>
          <p:cNvSpPr/>
          <p:nvPr/>
        </p:nvSpPr>
        <p:spPr>
          <a:xfrm flipH="false" flipV="false" rot="-10800000">
            <a:off x="4203027" y="1209462"/>
            <a:ext cx="5332438" cy="46659"/>
          </a:xfrm>
          <a:custGeom>
            <a:avLst/>
            <a:gdLst/>
            <a:ahLst/>
            <a:cxnLst/>
            <a:rect r="r" b="b" t="t" l="l"/>
            <a:pathLst>
              <a:path h="46659" w="5332438">
                <a:moveTo>
                  <a:pt x="0" y="0"/>
                </a:moveTo>
                <a:lnTo>
                  <a:pt x="5332438" y="0"/>
                </a:lnTo>
                <a:lnTo>
                  <a:pt x="5332438" y="46659"/>
                </a:lnTo>
                <a:lnTo>
                  <a:pt x="0" y="4665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5" id="5"/>
          <p:cNvGrpSpPr/>
          <p:nvPr/>
        </p:nvGrpSpPr>
        <p:grpSpPr>
          <a:xfrm rot="-10800000">
            <a:off x="0" y="0"/>
            <a:ext cx="3811562" cy="10287000"/>
            <a:chOff x="0" y="0"/>
            <a:chExt cx="1003868" cy="2709333"/>
          </a:xfrm>
        </p:grpSpPr>
        <p:sp>
          <p:nvSpPr>
            <p:cNvPr name="Freeform 6" id="6"/>
            <p:cNvSpPr/>
            <p:nvPr/>
          </p:nvSpPr>
          <p:spPr>
            <a:xfrm flipH="false" flipV="false" rot="0">
              <a:off x="0" y="0"/>
              <a:ext cx="1003868" cy="2709333"/>
            </a:xfrm>
            <a:custGeom>
              <a:avLst/>
              <a:gdLst/>
              <a:ahLst/>
              <a:cxnLst/>
              <a:rect r="r" b="b" t="t" l="l"/>
              <a:pathLst>
                <a:path h="2709333" w="1003868">
                  <a:moveTo>
                    <a:pt x="0" y="0"/>
                  </a:moveTo>
                  <a:lnTo>
                    <a:pt x="1003868" y="0"/>
                  </a:lnTo>
                  <a:lnTo>
                    <a:pt x="1003868" y="2709333"/>
                  </a:lnTo>
                  <a:lnTo>
                    <a:pt x="0" y="2709333"/>
                  </a:lnTo>
                  <a:close/>
                </a:path>
              </a:pathLst>
            </a:custGeom>
            <a:gradFill rotWithShape="true">
              <a:gsLst>
                <a:gs pos="0">
                  <a:srgbClr val="54DAFF">
                    <a:alpha val="100000"/>
                  </a:srgbClr>
                </a:gs>
                <a:gs pos="33333">
                  <a:srgbClr val="249EE4">
                    <a:alpha val="100000"/>
                  </a:srgbClr>
                </a:gs>
                <a:gs pos="66667">
                  <a:srgbClr val="0078D4">
                    <a:alpha val="100000"/>
                  </a:srgbClr>
                </a:gs>
                <a:gs pos="100000">
                  <a:srgbClr val="034FA0">
                    <a:alpha val="100000"/>
                  </a:srgbClr>
                </a:gs>
              </a:gsLst>
              <a:lin ang="0"/>
            </a:gradFill>
          </p:spPr>
        </p:sp>
        <p:sp>
          <p:nvSpPr>
            <p:cNvPr name="TextBox 7" id="7"/>
            <p:cNvSpPr txBox="true"/>
            <p:nvPr/>
          </p:nvSpPr>
          <p:spPr>
            <a:xfrm>
              <a:off x="0" y="-38100"/>
              <a:ext cx="1003868" cy="2747433"/>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10800000">
            <a:off x="382838" y="317546"/>
            <a:ext cx="3045887" cy="9642910"/>
            <a:chOff x="0" y="0"/>
            <a:chExt cx="802209" cy="2539696"/>
          </a:xfrm>
        </p:grpSpPr>
        <p:sp>
          <p:nvSpPr>
            <p:cNvPr name="Freeform 9" id="9"/>
            <p:cNvSpPr/>
            <p:nvPr/>
          </p:nvSpPr>
          <p:spPr>
            <a:xfrm flipH="false" flipV="false" rot="0">
              <a:off x="0" y="0"/>
              <a:ext cx="802209" cy="2539696"/>
            </a:xfrm>
            <a:custGeom>
              <a:avLst/>
              <a:gdLst/>
              <a:ahLst/>
              <a:cxnLst/>
              <a:rect r="r" b="b" t="t" l="l"/>
              <a:pathLst>
                <a:path h="2539696" w="802209">
                  <a:moveTo>
                    <a:pt x="0" y="0"/>
                  </a:moveTo>
                  <a:lnTo>
                    <a:pt x="802209" y="0"/>
                  </a:lnTo>
                  <a:lnTo>
                    <a:pt x="802209" y="2539696"/>
                  </a:lnTo>
                  <a:lnTo>
                    <a:pt x="0" y="2539696"/>
                  </a:lnTo>
                  <a:close/>
                </a:path>
              </a:pathLst>
            </a:custGeom>
            <a:solidFill>
              <a:srgbClr val="FFFFFF"/>
            </a:solidFill>
          </p:spPr>
        </p:sp>
        <p:sp>
          <p:nvSpPr>
            <p:cNvPr name="TextBox 10" id="10"/>
            <p:cNvSpPr txBox="true"/>
            <p:nvPr/>
          </p:nvSpPr>
          <p:spPr>
            <a:xfrm>
              <a:off x="0" y="-38100"/>
              <a:ext cx="802209" cy="2577796"/>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5400000">
            <a:off x="12809434" y="4808434"/>
            <a:ext cx="10287000" cy="670132"/>
            <a:chOff x="0" y="0"/>
            <a:chExt cx="2709333" cy="176496"/>
          </a:xfrm>
        </p:grpSpPr>
        <p:sp>
          <p:nvSpPr>
            <p:cNvPr name="Freeform 12" id="12"/>
            <p:cNvSpPr/>
            <p:nvPr/>
          </p:nvSpPr>
          <p:spPr>
            <a:xfrm flipH="false" flipV="false" rot="0">
              <a:off x="0" y="0"/>
              <a:ext cx="2709333" cy="176496"/>
            </a:xfrm>
            <a:custGeom>
              <a:avLst/>
              <a:gdLst/>
              <a:ahLst/>
              <a:cxnLst/>
              <a:rect r="r" b="b" t="t" l="l"/>
              <a:pathLst>
                <a:path h="176496" w="2709333">
                  <a:moveTo>
                    <a:pt x="0" y="0"/>
                  </a:moveTo>
                  <a:lnTo>
                    <a:pt x="2709333" y="0"/>
                  </a:lnTo>
                  <a:lnTo>
                    <a:pt x="2709333" y="176496"/>
                  </a:lnTo>
                  <a:lnTo>
                    <a:pt x="0" y="176496"/>
                  </a:lnTo>
                  <a:close/>
                </a:path>
              </a:pathLst>
            </a:custGeom>
            <a:solidFill>
              <a:srgbClr val="54DAFF"/>
            </a:solidFill>
          </p:spPr>
        </p:sp>
        <p:sp>
          <p:nvSpPr>
            <p:cNvPr name="TextBox 13" id="13"/>
            <p:cNvSpPr txBox="true"/>
            <p:nvPr/>
          </p:nvSpPr>
          <p:spPr>
            <a:xfrm>
              <a:off x="0" y="-38100"/>
              <a:ext cx="2709333" cy="214596"/>
            </a:xfrm>
            <a:prstGeom prst="rect">
              <a:avLst/>
            </a:prstGeom>
          </p:spPr>
          <p:txBody>
            <a:bodyPr anchor="ctr" rtlCol="false" tIns="50800" lIns="50800" bIns="50800" rIns="50800"/>
            <a:lstStyle/>
            <a:p>
              <a:pPr algn="ctr">
                <a:lnSpc>
                  <a:spcPts val="2659"/>
                </a:lnSpc>
              </a:pPr>
            </a:p>
          </p:txBody>
        </p:sp>
      </p:gr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9878190"/>
          </a:xfrm>
          <a:custGeom>
            <a:avLst/>
            <a:gdLst/>
            <a:ahLst/>
            <a:cxnLst/>
            <a:rect r="r" b="b" t="t" l="l"/>
            <a:pathLst>
              <a:path h="9878190" w="18288000">
                <a:moveTo>
                  <a:pt x="0" y="0"/>
                </a:moveTo>
                <a:lnTo>
                  <a:pt x="18288000" y="0"/>
                </a:lnTo>
                <a:lnTo>
                  <a:pt x="18288000" y="9878190"/>
                </a:lnTo>
                <a:lnTo>
                  <a:pt x="0" y="9878190"/>
                </a:lnTo>
                <a:lnTo>
                  <a:pt x="0" y="0"/>
                </a:lnTo>
                <a:close/>
              </a:path>
            </a:pathLst>
          </a:custGeom>
          <a:blipFill>
            <a:blip r:embed="rId3"/>
            <a:stretch>
              <a:fillRect l="0" t="0" r="0" b="0"/>
            </a:stretch>
          </a:blipFill>
        </p:spPr>
      </p:sp>
      <p:sp>
        <p:nvSpPr>
          <p:cNvPr name="Freeform 3" id="3"/>
          <p:cNvSpPr/>
          <p:nvPr/>
        </p:nvSpPr>
        <p:spPr>
          <a:xfrm flipH="false" flipV="false" rot="0">
            <a:off x="12557473" y="8205139"/>
            <a:ext cx="2060812" cy="871405"/>
          </a:xfrm>
          <a:custGeom>
            <a:avLst/>
            <a:gdLst/>
            <a:ahLst/>
            <a:cxnLst/>
            <a:rect r="r" b="b" t="t" l="l"/>
            <a:pathLst>
              <a:path h="871405" w="2060812">
                <a:moveTo>
                  <a:pt x="0" y="0"/>
                </a:moveTo>
                <a:lnTo>
                  <a:pt x="2060812" y="0"/>
                </a:lnTo>
                <a:lnTo>
                  <a:pt x="2060812" y="871405"/>
                </a:lnTo>
                <a:lnTo>
                  <a:pt x="0" y="871405"/>
                </a:lnTo>
                <a:lnTo>
                  <a:pt x="0" y="0"/>
                </a:lnTo>
                <a:close/>
              </a:path>
            </a:pathLst>
          </a:custGeom>
          <a:blipFill>
            <a:blip r:embed="rId4"/>
            <a:stretch>
              <a:fillRect l="-83788" t="-265960" r="-110923" b="-331013"/>
            </a:stretch>
          </a:blipFill>
          <a:ln w="190500" cap="sq">
            <a:solidFill>
              <a:srgbClr val="E5231D"/>
            </a:solidFill>
            <a:prstDash val="solid"/>
            <a:miter/>
          </a:ln>
        </p:spPr>
      </p:sp>
      <p:grpSp>
        <p:nvGrpSpPr>
          <p:cNvPr name="Group 4" id="4"/>
          <p:cNvGrpSpPr/>
          <p:nvPr/>
        </p:nvGrpSpPr>
        <p:grpSpPr>
          <a:xfrm rot="-10800000">
            <a:off x="0" y="9886950"/>
            <a:ext cx="18288000" cy="388985"/>
            <a:chOff x="0" y="0"/>
            <a:chExt cx="4816593" cy="102449"/>
          </a:xfrm>
        </p:grpSpPr>
        <p:sp>
          <p:nvSpPr>
            <p:cNvPr name="Freeform 5" id="5"/>
            <p:cNvSpPr/>
            <p:nvPr/>
          </p:nvSpPr>
          <p:spPr>
            <a:xfrm flipH="false" flipV="false" rot="0">
              <a:off x="0" y="0"/>
              <a:ext cx="4816592" cy="102449"/>
            </a:xfrm>
            <a:custGeom>
              <a:avLst/>
              <a:gdLst/>
              <a:ahLst/>
              <a:cxnLst/>
              <a:rect r="r" b="b" t="t" l="l"/>
              <a:pathLst>
                <a:path h="102449" w="4816592">
                  <a:moveTo>
                    <a:pt x="0" y="0"/>
                  </a:moveTo>
                  <a:lnTo>
                    <a:pt x="4816592" y="0"/>
                  </a:lnTo>
                  <a:lnTo>
                    <a:pt x="4816592" y="102449"/>
                  </a:lnTo>
                  <a:lnTo>
                    <a:pt x="0" y="102449"/>
                  </a:lnTo>
                  <a:close/>
                </a:path>
              </a:pathLst>
            </a:custGeom>
            <a:gradFill rotWithShape="true">
              <a:gsLst>
                <a:gs pos="0">
                  <a:srgbClr val="54DAFF">
                    <a:alpha val="100000"/>
                  </a:srgbClr>
                </a:gs>
                <a:gs pos="33333">
                  <a:srgbClr val="249EE4">
                    <a:alpha val="100000"/>
                  </a:srgbClr>
                </a:gs>
                <a:gs pos="66667">
                  <a:srgbClr val="0078D4">
                    <a:alpha val="100000"/>
                  </a:srgbClr>
                </a:gs>
                <a:gs pos="100000">
                  <a:srgbClr val="034FA0">
                    <a:alpha val="100000"/>
                  </a:srgbClr>
                </a:gs>
              </a:gsLst>
              <a:lin ang="0"/>
            </a:gradFill>
          </p:spPr>
        </p:sp>
        <p:sp>
          <p:nvSpPr>
            <p:cNvPr name="TextBox 6" id="6"/>
            <p:cNvSpPr txBox="true"/>
            <p:nvPr/>
          </p:nvSpPr>
          <p:spPr>
            <a:xfrm>
              <a:off x="0" y="-38100"/>
              <a:ext cx="4816593" cy="140549"/>
            </a:xfrm>
            <a:prstGeom prst="rect">
              <a:avLst/>
            </a:prstGeom>
          </p:spPr>
          <p:txBody>
            <a:bodyPr anchor="ctr" rtlCol="false" tIns="50800" lIns="50800" bIns="50800" rIns="50800"/>
            <a:lstStyle/>
            <a:p>
              <a:pPr algn="ctr">
                <a:lnSpc>
                  <a:spcPts val="2659"/>
                </a:lnSpc>
              </a:pPr>
            </a:p>
          </p:txBody>
        </p:sp>
      </p:grpSp>
    </p:spTree>
  </p:cSld>
  <p:clrMapOvr>
    <a:masterClrMapping/>
  </p:clrMapOvr>
</p:sld>
</file>

<file path=ppt/slides/slide2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0"/>
            <a:ext cx="3811562" cy="3436263"/>
            <a:chOff x="0" y="0"/>
            <a:chExt cx="1003868" cy="905024"/>
          </a:xfrm>
        </p:grpSpPr>
        <p:sp>
          <p:nvSpPr>
            <p:cNvPr name="Freeform 3" id="3"/>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54DAFF"/>
            </a:solidFill>
          </p:spPr>
        </p:sp>
        <p:sp>
          <p:nvSpPr>
            <p:cNvPr name="TextBox 4" id="4"/>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0" y="0"/>
            <a:ext cx="3363110" cy="3039341"/>
            <a:chOff x="0" y="0"/>
            <a:chExt cx="885757" cy="800485"/>
          </a:xfrm>
        </p:grpSpPr>
        <p:sp>
          <p:nvSpPr>
            <p:cNvPr name="Freeform 6" id="6"/>
            <p:cNvSpPr/>
            <p:nvPr/>
          </p:nvSpPr>
          <p:spPr>
            <a:xfrm flipH="false" flipV="false" rot="0">
              <a:off x="0" y="0"/>
              <a:ext cx="885757" cy="800485"/>
            </a:xfrm>
            <a:custGeom>
              <a:avLst/>
              <a:gdLst/>
              <a:ahLst/>
              <a:cxnLst/>
              <a:rect r="r" b="b" t="t" l="l"/>
              <a:pathLst>
                <a:path h="800485" w="885757">
                  <a:moveTo>
                    <a:pt x="0" y="0"/>
                  </a:moveTo>
                  <a:lnTo>
                    <a:pt x="885757" y="0"/>
                  </a:lnTo>
                  <a:lnTo>
                    <a:pt x="885757" y="800485"/>
                  </a:lnTo>
                  <a:lnTo>
                    <a:pt x="0" y="800485"/>
                  </a:lnTo>
                  <a:close/>
                </a:path>
              </a:pathLst>
            </a:custGeom>
            <a:solidFill>
              <a:srgbClr val="FFFFFF"/>
            </a:solidFill>
          </p:spPr>
        </p:sp>
        <p:sp>
          <p:nvSpPr>
            <p:cNvPr name="TextBox 7" id="7"/>
            <p:cNvSpPr txBox="true"/>
            <p:nvPr/>
          </p:nvSpPr>
          <p:spPr>
            <a:xfrm>
              <a:off x="0" y="-38100"/>
              <a:ext cx="885757" cy="838585"/>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14476438" y="0"/>
            <a:ext cx="3811562" cy="3436263"/>
            <a:chOff x="0" y="0"/>
            <a:chExt cx="1003868" cy="905024"/>
          </a:xfrm>
        </p:grpSpPr>
        <p:sp>
          <p:nvSpPr>
            <p:cNvPr name="Freeform 9" id="9"/>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249EE4"/>
            </a:solidFill>
          </p:spPr>
        </p:sp>
        <p:sp>
          <p:nvSpPr>
            <p:cNvPr name="TextBox 10" id="10"/>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14921883" y="0"/>
            <a:ext cx="3366117" cy="3039341"/>
            <a:chOff x="0" y="0"/>
            <a:chExt cx="886549" cy="800485"/>
          </a:xfrm>
        </p:grpSpPr>
        <p:sp>
          <p:nvSpPr>
            <p:cNvPr name="Freeform 12" id="12"/>
            <p:cNvSpPr/>
            <p:nvPr/>
          </p:nvSpPr>
          <p:spPr>
            <a:xfrm flipH="false" flipV="false" rot="0">
              <a:off x="0" y="0"/>
              <a:ext cx="886549" cy="800485"/>
            </a:xfrm>
            <a:custGeom>
              <a:avLst/>
              <a:gdLst/>
              <a:ahLst/>
              <a:cxnLst/>
              <a:rect r="r" b="b" t="t" l="l"/>
              <a:pathLst>
                <a:path h="800485" w="886549">
                  <a:moveTo>
                    <a:pt x="0" y="0"/>
                  </a:moveTo>
                  <a:lnTo>
                    <a:pt x="886549" y="0"/>
                  </a:lnTo>
                  <a:lnTo>
                    <a:pt x="886549" y="800485"/>
                  </a:lnTo>
                  <a:lnTo>
                    <a:pt x="0" y="800485"/>
                  </a:lnTo>
                  <a:close/>
                </a:path>
              </a:pathLst>
            </a:custGeom>
            <a:solidFill>
              <a:srgbClr val="FFFFFF"/>
            </a:solidFill>
          </p:spPr>
        </p:sp>
        <p:sp>
          <p:nvSpPr>
            <p:cNvPr name="TextBox 13" id="13"/>
            <p:cNvSpPr txBox="true"/>
            <p:nvPr/>
          </p:nvSpPr>
          <p:spPr>
            <a:xfrm>
              <a:off x="0" y="-38100"/>
              <a:ext cx="886549" cy="838585"/>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0">
            <a:off x="0" y="6850737"/>
            <a:ext cx="3811562" cy="3436263"/>
            <a:chOff x="0" y="0"/>
            <a:chExt cx="1003868" cy="905024"/>
          </a:xfrm>
        </p:grpSpPr>
        <p:sp>
          <p:nvSpPr>
            <p:cNvPr name="Freeform 15" id="15"/>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0078D4"/>
            </a:solidFill>
          </p:spPr>
        </p:sp>
        <p:sp>
          <p:nvSpPr>
            <p:cNvPr name="TextBox 16" id="16"/>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17" id="17"/>
          <p:cNvGrpSpPr/>
          <p:nvPr/>
        </p:nvGrpSpPr>
        <p:grpSpPr>
          <a:xfrm rot="0">
            <a:off x="0" y="7247659"/>
            <a:ext cx="3363110" cy="3039341"/>
            <a:chOff x="0" y="0"/>
            <a:chExt cx="885757" cy="800485"/>
          </a:xfrm>
        </p:grpSpPr>
        <p:sp>
          <p:nvSpPr>
            <p:cNvPr name="Freeform 18" id="18"/>
            <p:cNvSpPr/>
            <p:nvPr/>
          </p:nvSpPr>
          <p:spPr>
            <a:xfrm flipH="false" flipV="false" rot="0">
              <a:off x="0" y="0"/>
              <a:ext cx="885757" cy="800485"/>
            </a:xfrm>
            <a:custGeom>
              <a:avLst/>
              <a:gdLst/>
              <a:ahLst/>
              <a:cxnLst/>
              <a:rect r="r" b="b" t="t" l="l"/>
              <a:pathLst>
                <a:path h="800485" w="885757">
                  <a:moveTo>
                    <a:pt x="0" y="0"/>
                  </a:moveTo>
                  <a:lnTo>
                    <a:pt x="885757" y="0"/>
                  </a:lnTo>
                  <a:lnTo>
                    <a:pt x="885757" y="800485"/>
                  </a:lnTo>
                  <a:lnTo>
                    <a:pt x="0" y="800485"/>
                  </a:lnTo>
                  <a:close/>
                </a:path>
              </a:pathLst>
            </a:custGeom>
            <a:solidFill>
              <a:srgbClr val="FFFFFF"/>
            </a:solidFill>
          </p:spPr>
        </p:sp>
        <p:sp>
          <p:nvSpPr>
            <p:cNvPr name="TextBox 19" id="19"/>
            <p:cNvSpPr txBox="true"/>
            <p:nvPr/>
          </p:nvSpPr>
          <p:spPr>
            <a:xfrm>
              <a:off x="0" y="-38100"/>
              <a:ext cx="885757" cy="838585"/>
            </a:xfrm>
            <a:prstGeom prst="rect">
              <a:avLst/>
            </a:prstGeom>
          </p:spPr>
          <p:txBody>
            <a:bodyPr anchor="ctr" rtlCol="false" tIns="50800" lIns="50800" bIns="50800" rIns="50800"/>
            <a:lstStyle/>
            <a:p>
              <a:pPr algn="ctr">
                <a:lnSpc>
                  <a:spcPts val="2659"/>
                </a:lnSpc>
              </a:pPr>
            </a:p>
          </p:txBody>
        </p:sp>
      </p:grpSp>
      <p:grpSp>
        <p:nvGrpSpPr>
          <p:cNvPr name="Group 20" id="20"/>
          <p:cNvGrpSpPr/>
          <p:nvPr/>
        </p:nvGrpSpPr>
        <p:grpSpPr>
          <a:xfrm rot="0">
            <a:off x="14463907" y="6850737"/>
            <a:ext cx="3811562" cy="3436263"/>
            <a:chOff x="0" y="0"/>
            <a:chExt cx="1003868" cy="905024"/>
          </a:xfrm>
        </p:grpSpPr>
        <p:sp>
          <p:nvSpPr>
            <p:cNvPr name="Freeform 21" id="21"/>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034FA0"/>
            </a:solidFill>
          </p:spPr>
        </p:sp>
        <p:sp>
          <p:nvSpPr>
            <p:cNvPr name="TextBox 22" id="22"/>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23" id="23"/>
          <p:cNvGrpSpPr/>
          <p:nvPr/>
        </p:nvGrpSpPr>
        <p:grpSpPr>
          <a:xfrm rot="0">
            <a:off x="14912358" y="7247659"/>
            <a:ext cx="3363110" cy="3039341"/>
            <a:chOff x="0" y="0"/>
            <a:chExt cx="885757" cy="800485"/>
          </a:xfrm>
        </p:grpSpPr>
        <p:sp>
          <p:nvSpPr>
            <p:cNvPr name="Freeform 24" id="24"/>
            <p:cNvSpPr/>
            <p:nvPr/>
          </p:nvSpPr>
          <p:spPr>
            <a:xfrm flipH="false" flipV="false" rot="0">
              <a:off x="0" y="0"/>
              <a:ext cx="885757" cy="800485"/>
            </a:xfrm>
            <a:custGeom>
              <a:avLst/>
              <a:gdLst/>
              <a:ahLst/>
              <a:cxnLst/>
              <a:rect r="r" b="b" t="t" l="l"/>
              <a:pathLst>
                <a:path h="800485" w="885757">
                  <a:moveTo>
                    <a:pt x="0" y="0"/>
                  </a:moveTo>
                  <a:lnTo>
                    <a:pt x="885757" y="0"/>
                  </a:lnTo>
                  <a:lnTo>
                    <a:pt x="885757" y="800485"/>
                  </a:lnTo>
                  <a:lnTo>
                    <a:pt x="0" y="800485"/>
                  </a:lnTo>
                  <a:close/>
                </a:path>
              </a:pathLst>
            </a:custGeom>
            <a:solidFill>
              <a:srgbClr val="FFFFFF"/>
            </a:solidFill>
          </p:spPr>
        </p:sp>
        <p:sp>
          <p:nvSpPr>
            <p:cNvPr name="TextBox 25" id="25"/>
            <p:cNvSpPr txBox="true"/>
            <p:nvPr/>
          </p:nvSpPr>
          <p:spPr>
            <a:xfrm>
              <a:off x="0" y="-38100"/>
              <a:ext cx="885757" cy="838585"/>
            </a:xfrm>
            <a:prstGeom prst="rect">
              <a:avLst/>
            </a:prstGeom>
          </p:spPr>
          <p:txBody>
            <a:bodyPr anchor="ctr" rtlCol="false" tIns="50800" lIns="50800" bIns="50800" rIns="50800"/>
            <a:lstStyle/>
            <a:p>
              <a:pPr algn="ctr">
                <a:lnSpc>
                  <a:spcPts val="2659"/>
                </a:lnSpc>
              </a:pPr>
            </a:p>
          </p:txBody>
        </p:sp>
      </p:grpSp>
      <p:sp>
        <p:nvSpPr>
          <p:cNvPr name="TextBox 26" id="26"/>
          <p:cNvSpPr txBox="true"/>
          <p:nvPr/>
        </p:nvSpPr>
        <p:spPr>
          <a:xfrm rot="0">
            <a:off x="7830277" y="2524720"/>
            <a:ext cx="2627447" cy="1642110"/>
          </a:xfrm>
          <a:prstGeom prst="rect">
            <a:avLst/>
          </a:prstGeom>
        </p:spPr>
        <p:txBody>
          <a:bodyPr anchor="t" rtlCol="false" tIns="0" lIns="0" bIns="0" rIns="0">
            <a:spAutoFit/>
          </a:bodyPr>
          <a:lstStyle/>
          <a:p>
            <a:pPr algn="ctr" marL="0" indent="0" lvl="0">
              <a:lnSpc>
                <a:spcPts val="13439"/>
              </a:lnSpc>
              <a:spcBef>
                <a:spcPct val="0"/>
              </a:spcBef>
            </a:pPr>
            <a:r>
              <a:rPr lang="en-US" sz="9600">
                <a:solidFill>
                  <a:srgbClr val="000000"/>
                </a:solidFill>
                <a:latin typeface="Cerebri"/>
                <a:ea typeface="Cerebri"/>
                <a:cs typeface="Cerebri"/>
                <a:sym typeface="Cerebri"/>
              </a:rPr>
              <a:t>(Q3)</a:t>
            </a:r>
          </a:p>
        </p:txBody>
      </p:sp>
      <p:sp>
        <p:nvSpPr>
          <p:cNvPr name="TextBox 27" id="27"/>
          <p:cNvSpPr txBox="true"/>
          <p:nvPr/>
        </p:nvSpPr>
        <p:spPr>
          <a:xfrm rot="0">
            <a:off x="4606852" y="4279622"/>
            <a:ext cx="9074295" cy="2571115"/>
          </a:xfrm>
          <a:prstGeom prst="rect">
            <a:avLst/>
          </a:prstGeom>
        </p:spPr>
        <p:txBody>
          <a:bodyPr anchor="t" rtlCol="false" tIns="0" lIns="0" bIns="0" rIns="0">
            <a:spAutoFit/>
          </a:bodyPr>
          <a:lstStyle/>
          <a:p>
            <a:pPr algn="l" marL="0" indent="0" lvl="0">
              <a:lnSpc>
                <a:spcPts val="6859"/>
              </a:lnSpc>
              <a:spcBef>
                <a:spcPct val="0"/>
              </a:spcBef>
            </a:pPr>
            <a:r>
              <a:rPr lang="en-US" sz="4899">
                <a:solidFill>
                  <a:srgbClr val="000000"/>
                </a:solidFill>
                <a:latin typeface="Cerebri"/>
                <a:ea typeface="Cerebri"/>
                <a:cs typeface="Cerebri"/>
                <a:sym typeface="Cerebri"/>
              </a:rPr>
              <a:t>On a new event draft, where do you click to create an in-person meeting?</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5933"/>
            <a:ext cx="18288000" cy="9892883"/>
          </a:xfrm>
          <a:custGeom>
            <a:avLst/>
            <a:gdLst/>
            <a:ahLst/>
            <a:cxnLst/>
            <a:rect r="r" b="b" t="t" l="l"/>
            <a:pathLst>
              <a:path h="9892883" w="18288000">
                <a:moveTo>
                  <a:pt x="0" y="0"/>
                </a:moveTo>
                <a:lnTo>
                  <a:pt x="18288000" y="0"/>
                </a:lnTo>
                <a:lnTo>
                  <a:pt x="18288000" y="9892883"/>
                </a:lnTo>
                <a:lnTo>
                  <a:pt x="0" y="9892883"/>
                </a:lnTo>
                <a:lnTo>
                  <a:pt x="0" y="0"/>
                </a:lnTo>
                <a:close/>
              </a:path>
            </a:pathLst>
          </a:custGeom>
          <a:blipFill>
            <a:blip r:embed="rId3"/>
            <a:stretch>
              <a:fillRect l="0" t="0" r="0" b="0"/>
            </a:stretch>
          </a:blipFill>
        </p:spPr>
      </p:sp>
      <p:sp>
        <p:nvSpPr>
          <p:cNvPr name="Freeform 3" id="3"/>
          <p:cNvSpPr/>
          <p:nvPr/>
        </p:nvSpPr>
        <p:spPr>
          <a:xfrm flipH="false" flipV="false" rot="0">
            <a:off x="9831083" y="5388942"/>
            <a:ext cx="2044606" cy="871405"/>
          </a:xfrm>
          <a:custGeom>
            <a:avLst/>
            <a:gdLst/>
            <a:ahLst/>
            <a:cxnLst/>
            <a:rect r="r" b="b" t="t" l="l"/>
            <a:pathLst>
              <a:path h="871405" w="2044606">
                <a:moveTo>
                  <a:pt x="0" y="0"/>
                </a:moveTo>
                <a:lnTo>
                  <a:pt x="2044606" y="0"/>
                </a:lnTo>
                <a:lnTo>
                  <a:pt x="2044606" y="871405"/>
                </a:lnTo>
                <a:lnTo>
                  <a:pt x="0" y="871405"/>
                </a:lnTo>
                <a:lnTo>
                  <a:pt x="0" y="0"/>
                </a:lnTo>
                <a:close/>
              </a:path>
            </a:pathLst>
          </a:custGeom>
          <a:blipFill>
            <a:blip r:embed="rId4"/>
            <a:stretch>
              <a:fillRect l="-101916" t="-265960" r="-95131" b="-331013"/>
            </a:stretch>
          </a:blipFill>
          <a:ln w="190500" cap="sq">
            <a:solidFill>
              <a:srgbClr val="E5231D"/>
            </a:solidFill>
            <a:prstDash val="solid"/>
            <a:miter/>
          </a:ln>
        </p:spPr>
      </p:sp>
      <p:grpSp>
        <p:nvGrpSpPr>
          <p:cNvPr name="Group 4" id="4"/>
          <p:cNvGrpSpPr/>
          <p:nvPr/>
        </p:nvGrpSpPr>
        <p:grpSpPr>
          <a:xfrm rot="-10800000">
            <a:off x="0" y="9886950"/>
            <a:ext cx="18288000" cy="388985"/>
            <a:chOff x="0" y="0"/>
            <a:chExt cx="4816593" cy="102449"/>
          </a:xfrm>
        </p:grpSpPr>
        <p:sp>
          <p:nvSpPr>
            <p:cNvPr name="Freeform 5" id="5"/>
            <p:cNvSpPr/>
            <p:nvPr/>
          </p:nvSpPr>
          <p:spPr>
            <a:xfrm flipH="false" flipV="false" rot="0">
              <a:off x="0" y="0"/>
              <a:ext cx="4816592" cy="102449"/>
            </a:xfrm>
            <a:custGeom>
              <a:avLst/>
              <a:gdLst/>
              <a:ahLst/>
              <a:cxnLst/>
              <a:rect r="r" b="b" t="t" l="l"/>
              <a:pathLst>
                <a:path h="102449" w="4816592">
                  <a:moveTo>
                    <a:pt x="0" y="0"/>
                  </a:moveTo>
                  <a:lnTo>
                    <a:pt x="4816592" y="0"/>
                  </a:lnTo>
                  <a:lnTo>
                    <a:pt x="4816592" y="102449"/>
                  </a:lnTo>
                  <a:lnTo>
                    <a:pt x="0" y="102449"/>
                  </a:lnTo>
                  <a:close/>
                </a:path>
              </a:pathLst>
            </a:custGeom>
            <a:gradFill rotWithShape="true">
              <a:gsLst>
                <a:gs pos="0">
                  <a:srgbClr val="54DAFF">
                    <a:alpha val="100000"/>
                  </a:srgbClr>
                </a:gs>
                <a:gs pos="33333">
                  <a:srgbClr val="249EE4">
                    <a:alpha val="100000"/>
                  </a:srgbClr>
                </a:gs>
                <a:gs pos="66667">
                  <a:srgbClr val="0078D4">
                    <a:alpha val="100000"/>
                  </a:srgbClr>
                </a:gs>
                <a:gs pos="100000">
                  <a:srgbClr val="034FA0">
                    <a:alpha val="100000"/>
                  </a:srgbClr>
                </a:gs>
              </a:gsLst>
              <a:lin ang="0"/>
            </a:gradFill>
          </p:spPr>
        </p:sp>
        <p:sp>
          <p:nvSpPr>
            <p:cNvPr name="TextBox 6" id="6"/>
            <p:cNvSpPr txBox="true"/>
            <p:nvPr/>
          </p:nvSpPr>
          <p:spPr>
            <a:xfrm>
              <a:off x="0" y="-38100"/>
              <a:ext cx="4816593" cy="140549"/>
            </a:xfrm>
            <a:prstGeom prst="rect">
              <a:avLst/>
            </a:prstGeom>
          </p:spPr>
          <p:txBody>
            <a:bodyPr anchor="ctr" rtlCol="false" tIns="50800" lIns="50800" bIns="50800" rIns="50800"/>
            <a:lstStyle/>
            <a:p>
              <a:pPr algn="ctr">
                <a:lnSpc>
                  <a:spcPts val="2659"/>
                </a:lnSpc>
              </a:pPr>
            </a:p>
          </p:txBody>
        </p:sp>
      </p:grpSp>
    </p:spTree>
  </p:cSld>
  <p:clrMapOvr>
    <a:masterClrMapping/>
  </p:clrMapOvr>
</p:sld>
</file>

<file path=ppt/slides/slide2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0"/>
            <a:ext cx="3811562" cy="3436263"/>
            <a:chOff x="0" y="0"/>
            <a:chExt cx="1003868" cy="905024"/>
          </a:xfrm>
        </p:grpSpPr>
        <p:sp>
          <p:nvSpPr>
            <p:cNvPr name="Freeform 3" id="3"/>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54DAFF"/>
            </a:solidFill>
          </p:spPr>
        </p:sp>
        <p:sp>
          <p:nvSpPr>
            <p:cNvPr name="TextBox 4" id="4"/>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0" y="0"/>
            <a:ext cx="3363110" cy="3039341"/>
            <a:chOff x="0" y="0"/>
            <a:chExt cx="885757" cy="800485"/>
          </a:xfrm>
        </p:grpSpPr>
        <p:sp>
          <p:nvSpPr>
            <p:cNvPr name="Freeform 6" id="6"/>
            <p:cNvSpPr/>
            <p:nvPr/>
          </p:nvSpPr>
          <p:spPr>
            <a:xfrm flipH="false" flipV="false" rot="0">
              <a:off x="0" y="0"/>
              <a:ext cx="885757" cy="800485"/>
            </a:xfrm>
            <a:custGeom>
              <a:avLst/>
              <a:gdLst/>
              <a:ahLst/>
              <a:cxnLst/>
              <a:rect r="r" b="b" t="t" l="l"/>
              <a:pathLst>
                <a:path h="800485" w="885757">
                  <a:moveTo>
                    <a:pt x="0" y="0"/>
                  </a:moveTo>
                  <a:lnTo>
                    <a:pt x="885757" y="0"/>
                  </a:lnTo>
                  <a:lnTo>
                    <a:pt x="885757" y="800485"/>
                  </a:lnTo>
                  <a:lnTo>
                    <a:pt x="0" y="800485"/>
                  </a:lnTo>
                  <a:close/>
                </a:path>
              </a:pathLst>
            </a:custGeom>
            <a:solidFill>
              <a:srgbClr val="FFFFFF"/>
            </a:solidFill>
          </p:spPr>
        </p:sp>
        <p:sp>
          <p:nvSpPr>
            <p:cNvPr name="TextBox 7" id="7"/>
            <p:cNvSpPr txBox="true"/>
            <p:nvPr/>
          </p:nvSpPr>
          <p:spPr>
            <a:xfrm>
              <a:off x="0" y="-38100"/>
              <a:ext cx="885757" cy="838585"/>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14476438" y="0"/>
            <a:ext cx="3811562" cy="3436263"/>
            <a:chOff x="0" y="0"/>
            <a:chExt cx="1003868" cy="905024"/>
          </a:xfrm>
        </p:grpSpPr>
        <p:sp>
          <p:nvSpPr>
            <p:cNvPr name="Freeform 9" id="9"/>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249EE4"/>
            </a:solidFill>
          </p:spPr>
        </p:sp>
        <p:sp>
          <p:nvSpPr>
            <p:cNvPr name="TextBox 10" id="10"/>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14921883" y="0"/>
            <a:ext cx="3366117" cy="3039341"/>
            <a:chOff x="0" y="0"/>
            <a:chExt cx="886549" cy="800485"/>
          </a:xfrm>
        </p:grpSpPr>
        <p:sp>
          <p:nvSpPr>
            <p:cNvPr name="Freeform 12" id="12"/>
            <p:cNvSpPr/>
            <p:nvPr/>
          </p:nvSpPr>
          <p:spPr>
            <a:xfrm flipH="false" flipV="false" rot="0">
              <a:off x="0" y="0"/>
              <a:ext cx="886549" cy="800485"/>
            </a:xfrm>
            <a:custGeom>
              <a:avLst/>
              <a:gdLst/>
              <a:ahLst/>
              <a:cxnLst/>
              <a:rect r="r" b="b" t="t" l="l"/>
              <a:pathLst>
                <a:path h="800485" w="886549">
                  <a:moveTo>
                    <a:pt x="0" y="0"/>
                  </a:moveTo>
                  <a:lnTo>
                    <a:pt x="886549" y="0"/>
                  </a:lnTo>
                  <a:lnTo>
                    <a:pt x="886549" y="800485"/>
                  </a:lnTo>
                  <a:lnTo>
                    <a:pt x="0" y="800485"/>
                  </a:lnTo>
                  <a:close/>
                </a:path>
              </a:pathLst>
            </a:custGeom>
            <a:solidFill>
              <a:srgbClr val="FFFFFF"/>
            </a:solidFill>
          </p:spPr>
        </p:sp>
        <p:sp>
          <p:nvSpPr>
            <p:cNvPr name="TextBox 13" id="13"/>
            <p:cNvSpPr txBox="true"/>
            <p:nvPr/>
          </p:nvSpPr>
          <p:spPr>
            <a:xfrm>
              <a:off x="0" y="-38100"/>
              <a:ext cx="886549" cy="838585"/>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0">
            <a:off x="0" y="6850737"/>
            <a:ext cx="3811562" cy="3436263"/>
            <a:chOff x="0" y="0"/>
            <a:chExt cx="1003868" cy="905024"/>
          </a:xfrm>
        </p:grpSpPr>
        <p:sp>
          <p:nvSpPr>
            <p:cNvPr name="Freeform 15" id="15"/>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0078D4"/>
            </a:solidFill>
          </p:spPr>
        </p:sp>
        <p:sp>
          <p:nvSpPr>
            <p:cNvPr name="TextBox 16" id="16"/>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17" id="17"/>
          <p:cNvGrpSpPr/>
          <p:nvPr/>
        </p:nvGrpSpPr>
        <p:grpSpPr>
          <a:xfrm rot="0">
            <a:off x="0" y="7247659"/>
            <a:ext cx="3363110" cy="3039341"/>
            <a:chOff x="0" y="0"/>
            <a:chExt cx="885757" cy="800485"/>
          </a:xfrm>
        </p:grpSpPr>
        <p:sp>
          <p:nvSpPr>
            <p:cNvPr name="Freeform 18" id="18"/>
            <p:cNvSpPr/>
            <p:nvPr/>
          </p:nvSpPr>
          <p:spPr>
            <a:xfrm flipH="false" flipV="false" rot="0">
              <a:off x="0" y="0"/>
              <a:ext cx="885757" cy="800485"/>
            </a:xfrm>
            <a:custGeom>
              <a:avLst/>
              <a:gdLst/>
              <a:ahLst/>
              <a:cxnLst/>
              <a:rect r="r" b="b" t="t" l="l"/>
              <a:pathLst>
                <a:path h="800485" w="885757">
                  <a:moveTo>
                    <a:pt x="0" y="0"/>
                  </a:moveTo>
                  <a:lnTo>
                    <a:pt x="885757" y="0"/>
                  </a:lnTo>
                  <a:lnTo>
                    <a:pt x="885757" y="800485"/>
                  </a:lnTo>
                  <a:lnTo>
                    <a:pt x="0" y="800485"/>
                  </a:lnTo>
                  <a:close/>
                </a:path>
              </a:pathLst>
            </a:custGeom>
            <a:solidFill>
              <a:srgbClr val="FFFFFF"/>
            </a:solidFill>
          </p:spPr>
        </p:sp>
        <p:sp>
          <p:nvSpPr>
            <p:cNvPr name="TextBox 19" id="19"/>
            <p:cNvSpPr txBox="true"/>
            <p:nvPr/>
          </p:nvSpPr>
          <p:spPr>
            <a:xfrm>
              <a:off x="0" y="-38100"/>
              <a:ext cx="885757" cy="838585"/>
            </a:xfrm>
            <a:prstGeom prst="rect">
              <a:avLst/>
            </a:prstGeom>
          </p:spPr>
          <p:txBody>
            <a:bodyPr anchor="ctr" rtlCol="false" tIns="50800" lIns="50800" bIns="50800" rIns="50800"/>
            <a:lstStyle/>
            <a:p>
              <a:pPr algn="ctr">
                <a:lnSpc>
                  <a:spcPts val="2659"/>
                </a:lnSpc>
              </a:pPr>
            </a:p>
          </p:txBody>
        </p:sp>
      </p:grpSp>
      <p:grpSp>
        <p:nvGrpSpPr>
          <p:cNvPr name="Group 20" id="20"/>
          <p:cNvGrpSpPr/>
          <p:nvPr/>
        </p:nvGrpSpPr>
        <p:grpSpPr>
          <a:xfrm rot="0">
            <a:off x="14463907" y="6850737"/>
            <a:ext cx="3811562" cy="3436263"/>
            <a:chOff x="0" y="0"/>
            <a:chExt cx="1003868" cy="905024"/>
          </a:xfrm>
        </p:grpSpPr>
        <p:sp>
          <p:nvSpPr>
            <p:cNvPr name="Freeform 21" id="21"/>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034FA0"/>
            </a:solidFill>
          </p:spPr>
        </p:sp>
        <p:sp>
          <p:nvSpPr>
            <p:cNvPr name="TextBox 22" id="22"/>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23" id="23"/>
          <p:cNvGrpSpPr/>
          <p:nvPr/>
        </p:nvGrpSpPr>
        <p:grpSpPr>
          <a:xfrm rot="0">
            <a:off x="14912358" y="7247659"/>
            <a:ext cx="3363110" cy="3039341"/>
            <a:chOff x="0" y="0"/>
            <a:chExt cx="885757" cy="800485"/>
          </a:xfrm>
        </p:grpSpPr>
        <p:sp>
          <p:nvSpPr>
            <p:cNvPr name="Freeform 24" id="24"/>
            <p:cNvSpPr/>
            <p:nvPr/>
          </p:nvSpPr>
          <p:spPr>
            <a:xfrm flipH="false" flipV="false" rot="0">
              <a:off x="0" y="0"/>
              <a:ext cx="885757" cy="800485"/>
            </a:xfrm>
            <a:custGeom>
              <a:avLst/>
              <a:gdLst/>
              <a:ahLst/>
              <a:cxnLst/>
              <a:rect r="r" b="b" t="t" l="l"/>
              <a:pathLst>
                <a:path h="800485" w="885757">
                  <a:moveTo>
                    <a:pt x="0" y="0"/>
                  </a:moveTo>
                  <a:lnTo>
                    <a:pt x="885757" y="0"/>
                  </a:lnTo>
                  <a:lnTo>
                    <a:pt x="885757" y="800485"/>
                  </a:lnTo>
                  <a:lnTo>
                    <a:pt x="0" y="800485"/>
                  </a:lnTo>
                  <a:close/>
                </a:path>
              </a:pathLst>
            </a:custGeom>
            <a:solidFill>
              <a:srgbClr val="FFFFFF"/>
            </a:solidFill>
          </p:spPr>
        </p:sp>
        <p:sp>
          <p:nvSpPr>
            <p:cNvPr name="TextBox 25" id="25"/>
            <p:cNvSpPr txBox="true"/>
            <p:nvPr/>
          </p:nvSpPr>
          <p:spPr>
            <a:xfrm>
              <a:off x="0" y="-38100"/>
              <a:ext cx="885757" cy="838585"/>
            </a:xfrm>
            <a:prstGeom prst="rect">
              <a:avLst/>
            </a:prstGeom>
          </p:spPr>
          <p:txBody>
            <a:bodyPr anchor="ctr" rtlCol="false" tIns="50800" lIns="50800" bIns="50800" rIns="50800"/>
            <a:lstStyle/>
            <a:p>
              <a:pPr algn="ctr">
                <a:lnSpc>
                  <a:spcPts val="2659"/>
                </a:lnSpc>
              </a:pPr>
            </a:p>
          </p:txBody>
        </p:sp>
      </p:grpSp>
      <p:sp>
        <p:nvSpPr>
          <p:cNvPr name="TextBox 26" id="26"/>
          <p:cNvSpPr txBox="true"/>
          <p:nvPr/>
        </p:nvSpPr>
        <p:spPr>
          <a:xfrm rot="0">
            <a:off x="7830277" y="2524720"/>
            <a:ext cx="2627447" cy="1642110"/>
          </a:xfrm>
          <a:prstGeom prst="rect">
            <a:avLst/>
          </a:prstGeom>
        </p:spPr>
        <p:txBody>
          <a:bodyPr anchor="t" rtlCol="false" tIns="0" lIns="0" bIns="0" rIns="0">
            <a:spAutoFit/>
          </a:bodyPr>
          <a:lstStyle/>
          <a:p>
            <a:pPr algn="ctr" marL="0" indent="0" lvl="0">
              <a:lnSpc>
                <a:spcPts val="13439"/>
              </a:lnSpc>
              <a:spcBef>
                <a:spcPct val="0"/>
              </a:spcBef>
            </a:pPr>
            <a:r>
              <a:rPr lang="en-US" sz="9600">
                <a:solidFill>
                  <a:srgbClr val="000000"/>
                </a:solidFill>
                <a:latin typeface="Cerebri"/>
                <a:ea typeface="Cerebri"/>
                <a:cs typeface="Cerebri"/>
                <a:sym typeface="Cerebri"/>
              </a:rPr>
              <a:t>(Q4)</a:t>
            </a:r>
          </a:p>
        </p:txBody>
      </p:sp>
      <p:sp>
        <p:nvSpPr>
          <p:cNvPr name="TextBox 27" id="27"/>
          <p:cNvSpPr txBox="true"/>
          <p:nvPr/>
        </p:nvSpPr>
        <p:spPr>
          <a:xfrm rot="0">
            <a:off x="4360190" y="4318319"/>
            <a:ext cx="9567620" cy="3437890"/>
          </a:xfrm>
          <a:prstGeom prst="rect">
            <a:avLst/>
          </a:prstGeom>
        </p:spPr>
        <p:txBody>
          <a:bodyPr anchor="t" rtlCol="false" tIns="0" lIns="0" bIns="0" rIns="0">
            <a:spAutoFit/>
          </a:bodyPr>
          <a:lstStyle/>
          <a:p>
            <a:pPr algn="l" marL="0" indent="0" lvl="0">
              <a:lnSpc>
                <a:spcPts val="6859"/>
              </a:lnSpc>
              <a:spcBef>
                <a:spcPct val="0"/>
              </a:spcBef>
            </a:pPr>
            <a:r>
              <a:rPr lang="en-US" sz="4899">
                <a:solidFill>
                  <a:srgbClr val="000000"/>
                </a:solidFill>
                <a:latin typeface="Cerebri"/>
                <a:ea typeface="Cerebri"/>
                <a:cs typeface="Cerebri"/>
                <a:sym typeface="Cerebri"/>
              </a:rPr>
              <a:t>After adding attendees to a new event draft, where do you click to automatically generate meeting time suggestions?</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9892883"/>
          </a:xfrm>
          <a:custGeom>
            <a:avLst/>
            <a:gdLst/>
            <a:ahLst/>
            <a:cxnLst/>
            <a:rect r="r" b="b" t="t" l="l"/>
            <a:pathLst>
              <a:path h="9892883" w="18288000">
                <a:moveTo>
                  <a:pt x="0" y="0"/>
                </a:moveTo>
                <a:lnTo>
                  <a:pt x="18288000" y="0"/>
                </a:lnTo>
                <a:lnTo>
                  <a:pt x="18288000" y="9892883"/>
                </a:lnTo>
                <a:lnTo>
                  <a:pt x="0" y="9892883"/>
                </a:lnTo>
                <a:lnTo>
                  <a:pt x="0" y="0"/>
                </a:lnTo>
                <a:close/>
              </a:path>
            </a:pathLst>
          </a:custGeom>
          <a:blipFill>
            <a:blip r:embed="rId3"/>
            <a:stretch>
              <a:fillRect l="0" t="0" r="0" b="0"/>
            </a:stretch>
          </a:blipFill>
        </p:spPr>
      </p:sp>
      <p:sp>
        <p:nvSpPr>
          <p:cNvPr name="Freeform 3" id="3"/>
          <p:cNvSpPr/>
          <p:nvPr/>
        </p:nvSpPr>
        <p:spPr>
          <a:xfrm flipH="false" flipV="false" rot="0">
            <a:off x="3588153" y="4914750"/>
            <a:ext cx="1767472" cy="787097"/>
          </a:xfrm>
          <a:custGeom>
            <a:avLst/>
            <a:gdLst/>
            <a:ahLst/>
            <a:cxnLst/>
            <a:rect r="r" b="b" t="t" l="l"/>
            <a:pathLst>
              <a:path h="787097" w="1767472">
                <a:moveTo>
                  <a:pt x="0" y="0"/>
                </a:moveTo>
                <a:lnTo>
                  <a:pt x="1767472" y="0"/>
                </a:lnTo>
                <a:lnTo>
                  <a:pt x="1767472" y="787097"/>
                </a:lnTo>
                <a:lnTo>
                  <a:pt x="0" y="787097"/>
                </a:lnTo>
                <a:lnTo>
                  <a:pt x="0" y="0"/>
                </a:lnTo>
                <a:close/>
              </a:path>
            </a:pathLst>
          </a:custGeom>
          <a:blipFill>
            <a:blip r:embed="rId4"/>
            <a:stretch>
              <a:fillRect l="-105260" t="-305159" r="-138363" b="-366468"/>
            </a:stretch>
          </a:blipFill>
          <a:ln w="190500" cap="sq">
            <a:solidFill>
              <a:srgbClr val="E5231D"/>
            </a:solidFill>
            <a:prstDash val="solid"/>
            <a:miter/>
          </a:ln>
        </p:spPr>
      </p:sp>
      <p:grpSp>
        <p:nvGrpSpPr>
          <p:cNvPr name="Group 4" id="4"/>
          <p:cNvGrpSpPr/>
          <p:nvPr/>
        </p:nvGrpSpPr>
        <p:grpSpPr>
          <a:xfrm rot="-10800000">
            <a:off x="0" y="9886950"/>
            <a:ext cx="18288000" cy="388985"/>
            <a:chOff x="0" y="0"/>
            <a:chExt cx="4816593" cy="102449"/>
          </a:xfrm>
        </p:grpSpPr>
        <p:sp>
          <p:nvSpPr>
            <p:cNvPr name="Freeform 5" id="5"/>
            <p:cNvSpPr/>
            <p:nvPr/>
          </p:nvSpPr>
          <p:spPr>
            <a:xfrm flipH="false" flipV="false" rot="0">
              <a:off x="0" y="0"/>
              <a:ext cx="4816592" cy="102449"/>
            </a:xfrm>
            <a:custGeom>
              <a:avLst/>
              <a:gdLst/>
              <a:ahLst/>
              <a:cxnLst/>
              <a:rect r="r" b="b" t="t" l="l"/>
              <a:pathLst>
                <a:path h="102449" w="4816592">
                  <a:moveTo>
                    <a:pt x="0" y="0"/>
                  </a:moveTo>
                  <a:lnTo>
                    <a:pt x="4816592" y="0"/>
                  </a:lnTo>
                  <a:lnTo>
                    <a:pt x="4816592" y="102449"/>
                  </a:lnTo>
                  <a:lnTo>
                    <a:pt x="0" y="102449"/>
                  </a:lnTo>
                  <a:close/>
                </a:path>
              </a:pathLst>
            </a:custGeom>
            <a:gradFill rotWithShape="true">
              <a:gsLst>
                <a:gs pos="0">
                  <a:srgbClr val="54DAFF">
                    <a:alpha val="100000"/>
                  </a:srgbClr>
                </a:gs>
                <a:gs pos="33333">
                  <a:srgbClr val="249EE4">
                    <a:alpha val="100000"/>
                  </a:srgbClr>
                </a:gs>
                <a:gs pos="66667">
                  <a:srgbClr val="0078D4">
                    <a:alpha val="100000"/>
                  </a:srgbClr>
                </a:gs>
                <a:gs pos="100000">
                  <a:srgbClr val="034FA0">
                    <a:alpha val="100000"/>
                  </a:srgbClr>
                </a:gs>
              </a:gsLst>
              <a:lin ang="0"/>
            </a:gradFill>
          </p:spPr>
        </p:sp>
        <p:sp>
          <p:nvSpPr>
            <p:cNvPr name="TextBox 6" id="6"/>
            <p:cNvSpPr txBox="true"/>
            <p:nvPr/>
          </p:nvSpPr>
          <p:spPr>
            <a:xfrm>
              <a:off x="0" y="-38100"/>
              <a:ext cx="4816593" cy="140549"/>
            </a:xfrm>
            <a:prstGeom prst="rect">
              <a:avLst/>
            </a:prstGeom>
          </p:spPr>
          <p:txBody>
            <a:bodyPr anchor="ctr" rtlCol="false" tIns="50800" lIns="50800" bIns="50800" rIns="50800"/>
            <a:lstStyle/>
            <a:p>
              <a:pPr algn="ctr">
                <a:lnSpc>
                  <a:spcPts val="2659"/>
                </a:lnSpc>
              </a:pPr>
            </a:p>
          </p:txBody>
        </p:sp>
      </p:grpSp>
    </p:spTree>
  </p:cSld>
  <p:clrMapOvr>
    <a:masterClrMapping/>
  </p:clrMapOvr>
</p:sld>
</file>

<file path=ppt/slides/slide2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0"/>
            <a:ext cx="3811562" cy="3436263"/>
            <a:chOff x="0" y="0"/>
            <a:chExt cx="1003868" cy="905024"/>
          </a:xfrm>
        </p:grpSpPr>
        <p:sp>
          <p:nvSpPr>
            <p:cNvPr name="Freeform 3" id="3"/>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54DAFF"/>
            </a:solidFill>
          </p:spPr>
        </p:sp>
        <p:sp>
          <p:nvSpPr>
            <p:cNvPr name="TextBox 4" id="4"/>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0" y="0"/>
            <a:ext cx="3363110" cy="3039341"/>
            <a:chOff x="0" y="0"/>
            <a:chExt cx="885757" cy="800485"/>
          </a:xfrm>
        </p:grpSpPr>
        <p:sp>
          <p:nvSpPr>
            <p:cNvPr name="Freeform 6" id="6"/>
            <p:cNvSpPr/>
            <p:nvPr/>
          </p:nvSpPr>
          <p:spPr>
            <a:xfrm flipH="false" flipV="false" rot="0">
              <a:off x="0" y="0"/>
              <a:ext cx="885757" cy="800485"/>
            </a:xfrm>
            <a:custGeom>
              <a:avLst/>
              <a:gdLst/>
              <a:ahLst/>
              <a:cxnLst/>
              <a:rect r="r" b="b" t="t" l="l"/>
              <a:pathLst>
                <a:path h="800485" w="885757">
                  <a:moveTo>
                    <a:pt x="0" y="0"/>
                  </a:moveTo>
                  <a:lnTo>
                    <a:pt x="885757" y="0"/>
                  </a:lnTo>
                  <a:lnTo>
                    <a:pt x="885757" y="800485"/>
                  </a:lnTo>
                  <a:lnTo>
                    <a:pt x="0" y="800485"/>
                  </a:lnTo>
                  <a:close/>
                </a:path>
              </a:pathLst>
            </a:custGeom>
            <a:solidFill>
              <a:srgbClr val="FFFFFF"/>
            </a:solidFill>
          </p:spPr>
        </p:sp>
        <p:sp>
          <p:nvSpPr>
            <p:cNvPr name="TextBox 7" id="7"/>
            <p:cNvSpPr txBox="true"/>
            <p:nvPr/>
          </p:nvSpPr>
          <p:spPr>
            <a:xfrm>
              <a:off x="0" y="-38100"/>
              <a:ext cx="885757" cy="838585"/>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14476438" y="0"/>
            <a:ext cx="3811562" cy="3436263"/>
            <a:chOff x="0" y="0"/>
            <a:chExt cx="1003868" cy="905024"/>
          </a:xfrm>
        </p:grpSpPr>
        <p:sp>
          <p:nvSpPr>
            <p:cNvPr name="Freeform 9" id="9"/>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249EE4"/>
            </a:solidFill>
          </p:spPr>
        </p:sp>
        <p:sp>
          <p:nvSpPr>
            <p:cNvPr name="TextBox 10" id="10"/>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14921883" y="0"/>
            <a:ext cx="3366117" cy="3039341"/>
            <a:chOff x="0" y="0"/>
            <a:chExt cx="886549" cy="800485"/>
          </a:xfrm>
        </p:grpSpPr>
        <p:sp>
          <p:nvSpPr>
            <p:cNvPr name="Freeform 12" id="12"/>
            <p:cNvSpPr/>
            <p:nvPr/>
          </p:nvSpPr>
          <p:spPr>
            <a:xfrm flipH="false" flipV="false" rot="0">
              <a:off x="0" y="0"/>
              <a:ext cx="886549" cy="800485"/>
            </a:xfrm>
            <a:custGeom>
              <a:avLst/>
              <a:gdLst/>
              <a:ahLst/>
              <a:cxnLst/>
              <a:rect r="r" b="b" t="t" l="l"/>
              <a:pathLst>
                <a:path h="800485" w="886549">
                  <a:moveTo>
                    <a:pt x="0" y="0"/>
                  </a:moveTo>
                  <a:lnTo>
                    <a:pt x="886549" y="0"/>
                  </a:lnTo>
                  <a:lnTo>
                    <a:pt x="886549" y="800485"/>
                  </a:lnTo>
                  <a:lnTo>
                    <a:pt x="0" y="800485"/>
                  </a:lnTo>
                  <a:close/>
                </a:path>
              </a:pathLst>
            </a:custGeom>
            <a:solidFill>
              <a:srgbClr val="FFFFFF"/>
            </a:solidFill>
          </p:spPr>
        </p:sp>
        <p:sp>
          <p:nvSpPr>
            <p:cNvPr name="TextBox 13" id="13"/>
            <p:cNvSpPr txBox="true"/>
            <p:nvPr/>
          </p:nvSpPr>
          <p:spPr>
            <a:xfrm>
              <a:off x="0" y="-38100"/>
              <a:ext cx="886549" cy="838585"/>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0">
            <a:off x="0" y="6850737"/>
            <a:ext cx="3811562" cy="3436263"/>
            <a:chOff x="0" y="0"/>
            <a:chExt cx="1003868" cy="905024"/>
          </a:xfrm>
        </p:grpSpPr>
        <p:sp>
          <p:nvSpPr>
            <p:cNvPr name="Freeform 15" id="15"/>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0078D4"/>
            </a:solidFill>
          </p:spPr>
        </p:sp>
        <p:sp>
          <p:nvSpPr>
            <p:cNvPr name="TextBox 16" id="16"/>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17" id="17"/>
          <p:cNvGrpSpPr/>
          <p:nvPr/>
        </p:nvGrpSpPr>
        <p:grpSpPr>
          <a:xfrm rot="0">
            <a:off x="0" y="7247659"/>
            <a:ext cx="3363110" cy="3039341"/>
            <a:chOff x="0" y="0"/>
            <a:chExt cx="885757" cy="800485"/>
          </a:xfrm>
        </p:grpSpPr>
        <p:sp>
          <p:nvSpPr>
            <p:cNvPr name="Freeform 18" id="18"/>
            <p:cNvSpPr/>
            <p:nvPr/>
          </p:nvSpPr>
          <p:spPr>
            <a:xfrm flipH="false" flipV="false" rot="0">
              <a:off x="0" y="0"/>
              <a:ext cx="885757" cy="800485"/>
            </a:xfrm>
            <a:custGeom>
              <a:avLst/>
              <a:gdLst/>
              <a:ahLst/>
              <a:cxnLst/>
              <a:rect r="r" b="b" t="t" l="l"/>
              <a:pathLst>
                <a:path h="800485" w="885757">
                  <a:moveTo>
                    <a:pt x="0" y="0"/>
                  </a:moveTo>
                  <a:lnTo>
                    <a:pt x="885757" y="0"/>
                  </a:lnTo>
                  <a:lnTo>
                    <a:pt x="885757" y="800485"/>
                  </a:lnTo>
                  <a:lnTo>
                    <a:pt x="0" y="800485"/>
                  </a:lnTo>
                  <a:close/>
                </a:path>
              </a:pathLst>
            </a:custGeom>
            <a:solidFill>
              <a:srgbClr val="FFFFFF"/>
            </a:solidFill>
          </p:spPr>
        </p:sp>
        <p:sp>
          <p:nvSpPr>
            <p:cNvPr name="TextBox 19" id="19"/>
            <p:cNvSpPr txBox="true"/>
            <p:nvPr/>
          </p:nvSpPr>
          <p:spPr>
            <a:xfrm>
              <a:off x="0" y="-38100"/>
              <a:ext cx="885757" cy="838585"/>
            </a:xfrm>
            <a:prstGeom prst="rect">
              <a:avLst/>
            </a:prstGeom>
          </p:spPr>
          <p:txBody>
            <a:bodyPr anchor="ctr" rtlCol="false" tIns="50800" lIns="50800" bIns="50800" rIns="50800"/>
            <a:lstStyle/>
            <a:p>
              <a:pPr algn="ctr">
                <a:lnSpc>
                  <a:spcPts val="2659"/>
                </a:lnSpc>
              </a:pPr>
            </a:p>
          </p:txBody>
        </p:sp>
      </p:grpSp>
      <p:grpSp>
        <p:nvGrpSpPr>
          <p:cNvPr name="Group 20" id="20"/>
          <p:cNvGrpSpPr/>
          <p:nvPr/>
        </p:nvGrpSpPr>
        <p:grpSpPr>
          <a:xfrm rot="0">
            <a:off x="14463907" y="6850737"/>
            <a:ext cx="3811562" cy="3436263"/>
            <a:chOff x="0" y="0"/>
            <a:chExt cx="1003868" cy="905024"/>
          </a:xfrm>
        </p:grpSpPr>
        <p:sp>
          <p:nvSpPr>
            <p:cNvPr name="Freeform 21" id="21"/>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034FA0"/>
            </a:solidFill>
          </p:spPr>
        </p:sp>
        <p:sp>
          <p:nvSpPr>
            <p:cNvPr name="TextBox 22" id="22"/>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23" id="23"/>
          <p:cNvGrpSpPr/>
          <p:nvPr/>
        </p:nvGrpSpPr>
        <p:grpSpPr>
          <a:xfrm rot="0">
            <a:off x="14912358" y="7247659"/>
            <a:ext cx="3363110" cy="3039341"/>
            <a:chOff x="0" y="0"/>
            <a:chExt cx="885757" cy="800485"/>
          </a:xfrm>
        </p:grpSpPr>
        <p:sp>
          <p:nvSpPr>
            <p:cNvPr name="Freeform 24" id="24"/>
            <p:cNvSpPr/>
            <p:nvPr/>
          </p:nvSpPr>
          <p:spPr>
            <a:xfrm flipH="false" flipV="false" rot="0">
              <a:off x="0" y="0"/>
              <a:ext cx="885757" cy="800485"/>
            </a:xfrm>
            <a:custGeom>
              <a:avLst/>
              <a:gdLst/>
              <a:ahLst/>
              <a:cxnLst/>
              <a:rect r="r" b="b" t="t" l="l"/>
              <a:pathLst>
                <a:path h="800485" w="885757">
                  <a:moveTo>
                    <a:pt x="0" y="0"/>
                  </a:moveTo>
                  <a:lnTo>
                    <a:pt x="885757" y="0"/>
                  </a:lnTo>
                  <a:lnTo>
                    <a:pt x="885757" y="800485"/>
                  </a:lnTo>
                  <a:lnTo>
                    <a:pt x="0" y="800485"/>
                  </a:lnTo>
                  <a:close/>
                </a:path>
              </a:pathLst>
            </a:custGeom>
            <a:solidFill>
              <a:srgbClr val="FFFFFF"/>
            </a:solidFill>
          </p:spPr>
        </p:sp>
        <p:sp>
          <p:nvSpPr>
            <p:cNvPr name="TextBox 25" id="25"/>
            <p:cNvSpPr txBox="true"/>
            <p:nvPr/>
          </p:nvSpPr>
          <p:spPr>
            <a:xfrm>
              <a:off x="0" y="-38100"/>
              <a:ext cx="885757" cy="838585"/>
            </a:xfrm>
            <a:prstGeom prst="rect">
              <a:avLst/>
            </a:prstGeom>
          </p:spPr>
          <p:txBody>
            <a:bodyPr anchor="ctr" rtlCol="false" tIns="50800" lIns="50800" bIns="50800" rIns="50800"/>
            <a:lstStyle/>
            <a:p>
              <a:pPr algn="ctr">
                <a:lnSpc>
                  <a:spcPts val="2659"/>
                </a:lnSpc>
              </a:pPr>
            </a:p>
          </p:txBody>
        </p:sp>
      </p:grpSp>
      <p:sp>
        <p:nvSpPr>
          <p:cNvPr name="TextBox 26" id="26"/>
          <p:cNvSpPr txBox="true"/>
          <p:nvPr/>
        </p:nvSpPr>
        <p:spPr>
          <a:xfrm rot="0">
            <a:off x="7830277" y="2524720"/>
            <a:ext cx="2627447" cy="1642110"/>
          </a:xfrm>
          <a:prstGeom prst="rect">
            <a:avLst/>
          </a:prstGeom>
        </p:spPr>
        <p:txBody>
          <a:bodyPr anchor="t" rtlCol="false" tIns="0" lIns="0" bIns="0" rIns="0">
            <a:spAutoFit/>
          </a:bodyPr>
          <a:lstStyle/>
          <a:p>
            <a:pPr algn="ctr" marL="0" indent="0" lvl="0">
              <a:lnSpc>
                <a:spcPts val="13439"/>
              </a:lnSpc>
              <a:spcBef>
                <a:spcPct val="0"/>
              </a:spcBef>
            </a:pPr>
            <a:r>
              <a:rPr lang="en-US" sz="9600">
                <a:solidFill>
                  <a:srgbClr val="000000"/>
                </a:solidFill>
                <a:latin typeface="Cerebri"/>
                <a:ea typeface="Cerebri"/>
                <a:cs typeface="Cerebri"/>
                <a:sym typeface="Cerebri"/>
              </a:rPr>
              <a:t>(Q5)</a:t>
            </a:r>
          </a:p>
        </p:txBody>
      </p:sp>
      <p:sp>
        <p:nvSpPr>
          <p:cNvPr name="TextBox 27" id="27"/>
          <p:cNvSpPr txBox="true"/>
          <p:nvPr/>
        </p:nvSpPr>
        <p:spPr>
          <a:xfrm rot="0">
            <a:off x="4054673" y="4243705"/>
            <a:ext cx="10178654" cy="1704340"/>
          </a:xfrm>
          <a:prstGeom prst="rect">
            <a:avLst/>
          </a:prstGeom>
        </p:spPr>
        <p:txBody>
          <a:bodyPr anchor="t" rtlCol="false" tIns="0" lIns="0" bIns="0" rIns="0">
            <a:spAutoFit/>
          </a:bodyPr>
          <a:lstStyle/>
          <a:p>
            <a:pPr algn="l" marL="0" indent="0" lvl="0">
              <a:lnSpc>
                <a:spcPts val="6859"/>
              </a:lnSpc>
              <a:spcBef>
                <a:spcPct val="0"/>
              </a:spcBef>
            </a:pPr>
            <a:r>
              <a:rPr lang="en-US" sz="4899">
                <a:solidFill>
                  <a:srgbClr val="000000"/>
                </a:solidFill>
                <a:latin typeface="Cerebri"/>
                <a:ea typeface="Cerebri"/>
                <a:cs typeface="Cerebri"/>
                <a:sym typeface="Cerebri"/>
              </a:rPr>
              <a:t>On a new event draft, where do you click to open the scheduling poll?</a:t>
            </a:r>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9892883"/>
          </a:xfrm>
          <a:custGeom>
            <a:avLst/>
            <a:gdLst/>
            <a:ahLst/>
            <a:cxnLst/>
            <a:rect r="r" b="b" t="t" l="l"/>
            <a:pathLst>
              <a:path h="9892883" w="18288000">
                <a:moveTo>
                  <a:pt x="0" y="0"/>
                </a:moveTo>
                <a:lnTo>
                  <a:pt x="18288000" y="0"/>
                </a:lnTo>
                <a:lnTo>
                  <a:pt x="18288000" y="9892883"/>
                </a:lnTo>
                <a:lnTo>
                  <a:pt x="0" y="9892883"/>
                </a:lnTo>
                <a:lnTo>
                  <a:pt x="0" y="0"/>
                </a:lnTo>
                <a:close/>
              </a:path>
            </a:pathLst>
          </a:custGeom>
          <a:blipFill>
            <a:blip r:embed="rId3"/>
            <a:stretch>
              <a:fillRect l="0" t="0" r="0" b="0"/>
            </a:stretch>
          </a:blipFill>
        </p:spPr>
      </p:sp>
      <p:sp>
        <p:nvSpPr>
          <p:cNvPr name="Freeform 3" id="3"/>
          <p:cNvSpPr/>
          <p:nvPr/>
        </p:nvSpPr>
        <p:spPr>
          <a:xfrm flipH="false" flipV="false" rot="0">
            <a:off x="6264406" y="1949200"/>
            <a:ext cx="1116508" cy="1098954"/>
          </a:xfrm>
          <a:custGeom>
            <a:avLst/>
            <a:gdLst/>
            <a:ahLst/>
            <a:cxnLst/>
            <a:rect r="r" b="b" t="t" l="l"/>
            <a:pathLst>
              <a:path h="1098954" w="1116508">
                <a:moveTo>
                  <a:pt x="0" y="0"/>
                </a:moveTo>
                <a:lnTo>
                  <a:pt x="1116508" y="0"/>
                </a:lnTo>
                <a:lnTo>
                  <a:pt x="1116508" y="1098954"/>
                </a:lnTo>
                <a:lnTo>
                  <a:pt x="0" y="1098954"/>
                </a:lnTo>
                <a:lnTo>
                  <a:pt x="0" y="0"/>
                </a:lnTo>
                <a:close/>
              </a:path>
            </a:pathLst>
          </a:custGeom>
          <a:blipFill>
            <a:blip r:embed="rId4"/>
            <a:stretch>
              <a:fillRect l="-184034" t="-216248" r="-259934" b="-236409"/>
            </a:stretch>
          </a:blipFill>
          <a:ln w="190500" cap="sq">
            <a:solidFill>
              <a:srgbClr val="E5231D"/>
            </a:solidFill>
            <a:prstDash val="solid"/>
            <a:miter/>
          </a:ln>
        </p:spPr>
      </p:sp>
      <p:grpSp>
        <p:nvGrpSpPr>
          <p:cNvPr name="Group 4" id="4"/>
          <p:cNvGrpSpPr/>
          <p:nvPr/>
        </p:nvGrpSpPr>
        <p:grpSpPr>
          <a:xfrm rot="-10800000">
            <a:off x="0" y="9886950"/>
            <a:ext cx="18288000" cy="388985"/>
            <a:chOff x="0" y="0"/>
            <a:chExt cx="4816593" cy="102449"/>
          </a:xfrm>
        </p:grpSpPr>
        <p:sp>
          <p:nvSpPr>
            <p:cNvPr name="Freeform 5" id="5"/>
            <p:cNvSpPr/>
            <p:nvPr/>
          </p:nvSpPr>
          <p:spPr>
            <a:xfrm flipH="false" flipV="false" rot="0">
              <a:off x="0" y="0"/>
              <a:ext cx="4816592" cy="102449"/>
            </a:xfrm>
            <a:custGeom>
              <a:avLst/>
              <a:gdLst/>
              <a:ahLst/>
              <a:cxnLst/>
              <a:rect r="r" b="b" t="t" l="l"/>
              <a:pathLst>
                <a:path h="102449" w="4816592">
                  <a:moveTo>
                    <a:pt x="0" y="0"/>
                  </a:moveTo>
                  <a:lnTo>
                    <a:pt x="4816592" y="0"/>
                  </a:lnTo>
                  <a:lnTo>
                    <a:pt x="4816592" y="102449"/>
                  </a:lnTo>
                  <a:lnTo>
                    <a:pt x="0" y="102449"/>
                  </a:lnTo>
                  <a:close/>
                </a:path>
              </a:pathLst>
            </a:custGeom>
            <a:gradFill rotWithShape="true">
              <a:gsLst>
                <a:gs pos="0">
                  <a:srgbClr val="54DAFF">
                    <a:alpha val="100000"/>
                  </a:srgbClr>
                </a:gs>
                <a:gs pos="33333">
                  <a:srgbClr val="249EE4">
                    <a:alpha val="100000"/>
                  </a:srgbClr>
                </a:gs>
                <a:gs pos="66667">
                  <a:srgbClr val="0078D4">
                    <a:alpha val="100000"/>
                  </a:srgbClr>
                </a:gs>
                <a:gs pos="100000">
                  <a:srgbClr val="034FA0">
                    <a:alpha val="100000"/>
                  </a:srgbClr>
                </a:gs>
              </a:gsLst>
              <a:lin ang="0"/>
            </a:gradFill>
          </p:spPr>
        </p:sp>
        <p:sp>
          <p:nvSpPr>
            <p:cNvPr name="TextBox 6" id="6"/>
            <p:cNvSpPr txBox="true"/>
            <p:nvPr/>
          </p:nvSpPr>
          <p:spPr>
            <a:xfrm>
              <a:off x="0" y="-38100"/>
              <a:ext cx="4816593" cy="140549"/>
            </a:xfrm>
            <a:prstGeom prst="rect">
              <a:avLst/>
            </a:prstGeom>
          </p:spPr>
          <p:txBody>
            <a:bodyPr anchor="ctr" rtlCol="false" tIns="50800" lIns="50800" bIns="50800" rIns="50800"/>
            <a:lstStyle/>
            <a:p>
              <a:pPr algn="ctr">
                <a:lnSpc>
                  <a:spcPts val="2659"/>
                </a:lnSpc>
              </a:pPr>
            </a:p>
          </p:txBody>
        </p:sp>
      </p:grpSp>
    </p:spTree>
  </p:cSld>
  <p:clrMapOvr>
    <a:masterClrMapping/>
  </p:clrMapOvr>
</p:sld>
</file>

<file path=ppt/slides/slide2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0"/>
            <a:ext cx="3811562" cy="3436263"/>
            <a:chOff x="0" y="0"/>
            <a:chExt cx="1003868" cy="905024"/>
          </a:xfrm>
        </p:grpSpPr>
        <p:sp>
          <p:nvSpPr>
            <p:cNvPr name="Freeform 3" id="3"/>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54DAFF"/>
            </a:solidFill>
          </p:spPr>
        </p:sp>
        <p:sp>
          <p:nvSpPr>
            <p:cNvPr name="TextBox 4" id="4"/>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0" y="0"/>
            <a:ext cx="3363110" cy="3039341"/>
            <a:chOff x="0" y="0"/>
            <a:chExt cx="885757" cy="800485"/>
          </a:xfrm>
        </p:grpSpPr>
        <p:sp>
          <p:nvSpPr>
            <p:cNvPr name="Freeform 6" id="6"/>
            <p:cNvSpPr/>
            <p:nvPr/>
          </p:nvSpPr>
          <p:spPr>
            <a:xfrm flipH="false" flipV="false" rot="0">
              <a:off x="0" y="0"/>
              <a:ext cx="885757" cy="800485"/>
            </a:xfrm>
            <a:custGeom>
              <a:avLst/>
              <a:gdLst/>
              <a:ahLst/>
              <a:cxnLst/>
              <a:rect r="r" b="b" t="t" l="l"/>
              <a:pathLst>
                <a:path h="800485" w="885757">
                  <a:moveTo>
                    <a:pt x="0" y="0"/>
                  </a:moveTo>
                  <a:lnTo>
                    <a:pt x="885757" y="0"/>
                  </a:lnTo>
                  <a:lnTo>
                    <a:pt x="885757" y="800485"/>
                  </a:lnTo>
                  <a:lnTo>
                    <a:pt x="0" y="800485"/>
                  </a:lnTo>
                  <a:close/>
                </a:path>
              </a:pathLst>
            </a:custGeom>
            <a:solidFill>
              <a:srgbClr val="FFFFFF"/>
            </a:solidFill>
          </p:spPr>
        </p:sp>
        <p:sp>
          <p:nvSpPr>
            <p:cNvPr name="TextBox 7" id="7"/>
            <p:cNvSpPr txBox="true"/>
            <p:nvPr/>
          </p:nvSpPr>
          <p:spPr>
            <a:xfrm>
              <a:off x="0" y="-38100"/>
              <a:ext cx="885757" cy="838585"/>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14476438" y="0"/>
            <a:ext cx="3811562" cy="3436263"/>
            <a:chOff x="0" y="0"/>
            <a:chExt cx="1003868" cy="905024"/>
          </a:xfrm>
        </p:grpSpPr>
        <p:sp>
          <p:nvSpPr>
            <p:cNvPr name="Freeform 9" id="9"/>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249EE4"/>
            </a:solidFill>
          </p:spPr>
        </p:sp>
        <p:sp>
          <p:nvSpPr>
            <p:cNvPr name="TextBox 10" id="10"/>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14921883" y="0"/>
            <a:ext cx="3366117" cy="3039341"/>
            <a:chOff x="0" y="0"/>
            <a:chExt cx="886549" cy="800485"/>
          </a:xfrm>
        </p:grpSpPr>
        <p:sp>
          <p:nvSpPr>
            <p:cNvPr name="Freeform 12" id="12"/>
            <p:cNvSpPr/>
            <p:nvPr/>
          </p:nvSpPr>
          <p:spPr>
            <a:xfrm flipH="false" flipV="false" rot="0">
              <a:off x="0" y="0"/>
              <a:ext cx="886549" cy="800485"/>
            </a:xfrm>
            <a:custGeom>
              <a:avLst/>
              <a:gdLst/>
              <a:ahLst/>
              <a:cxnLst/>
              <a:rect r="r" b="b" t="t" l="l"/>
              <a:pathLst>
                <a:path h="800485" w="886549">
                  <a:moveTo>
                    <a:pt x="0" y="0"/>
                  </a:moveTo>
                  <a:lnTo>
                    <a:pt x="886549" y="0"/>
                  </a:lnTo>
                  <a:lnTo>
                    <a:pt x="886549" y="800485"/>
                  </a:lnTo>
                  <a:lnTo>
                    <a:pt x="0" y="800485"/>
                  </a:lnTo>
                  <a:close/>
                </a:path>
              </a:pathLst>
            </a:custGeom>
            <a:solidFill>
              <a:srgbClr val="FFFFFF"/>
            </a:solidFill>
          </p:spPr>
        </p:sp>
        <p:sp>
          <p:nvSpPr>
            <p:cNvPr name="TextBox 13" id="13"/>
            <p:cNvSpPr txBox="true"/>
            <p:nvPr/>
          </p:nvSpPr>
          <p:spPr>
            <a:xfrm>
              <a:off x="0" y="-38100"/>
              <a:ext cx="886549" cy="838585"/>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0">
            <a:off x="0" y="6850737"/>
            <a:ext cx="3811562" cy="3436263"/>
            <a:chOff x="0" y="0"/>
            <a:chExt cx="1003868" cy="905024"/>
          </a:xfrm>
        </p:grpSpPr>
        <p:sp>
          <p:nvSpPr>
            <p:cNvPr name="Freeform 15" id="15"/>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0078D4"/>
            </a:solidFill>
          </p:spPr>
        </p:sp>
        <p:sp>
          <p:nvSpPr>
            <p:cNvPr name="TextBox 16" id="16"/>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17" id="17"/>
          <p:cNvGrpSpPr/>
          <p:nvPr/>
        </p:nvGrpSpPr>
        <p:grpSpPr>
          <a:xfrm rot="0">
            <a:off x="0" y="7247659"/>
            <a:ext cx="3363110" cy="3039341"/>
            <a:chOff x="0" y="0"/>
            <a:chExt cx="885757" cy="800485"/>
          </a:xfrm>
        </p:grpSpPr>
        <p:sp>
          <p:nvSpPr>
            <p:cNvPr name="Freeform 18" id="18"/>
            <p:cNvSpPr/>
            <p:nvPr/>
          </p:nvSpPr>
          <p:spPr>
            <a:xfrm flipH="false" flipV="false" rot="0">
              <a:off x="0" y="0"/>
              <a:ext cx="885757" cy="800485"/>
            </a:xfrm>
            <a:custGeom>
              <a:avLst/>
              <a:gdLst/>
              <a:ahLst/>
              <a:cxnLst/>
              <a:rect r="r" b="b" t="t" l="l"/>
              <a:pathLst>
                <a:path h="800485" w="885757">
                  <a:moveTo>
                    <a:pt x="0" y="0"/>
                  </a:moveTo>
                  <a:lnTo>
                    <a:pt x="885757" y="0"/>
                  </a:lnTo>
                  <a:lnTo>
                    <a:pt x="885757" y="800485"/>
                  </a:lnTo>
                  <a:lnTo>
                    <a:pt x="0" y="800485"/>
                  </a:lnTo>
                  <a:close/>
                </a:path>
              </a:pathLst>
            </a:custGeom>
            <a:solidFill>
              <a:srgbClr val="FFFFFF"/>
            </a:solidFill>
          </p:spPr>
        </p:sp>
        <p:sp>
          <p:nvSpPr>
            <p:cNvPr name="TextBox 19" id="19"/>
            <p:cNvSpPr txBox="true"/>
            <p:nvPr/>
          </p:nvSpPr>
          <p:spPr>
            <a:xfrm>
              <a:off x="0" y="-38100"/>
              <a:ext cx="885757" cy="838585"/>
            </a:xfrm>
            <a:prstGeom prst="rect">
              <a:avLst/>
            </a:prstGeom>
          </p:spPr>
          <p:txBody>
            <a:bodyPr anchor="ctr" rtlCol="false" tIns="50800" lIns="50800" bIns="50800" rIns="50800"/>
            <a:lstStyle/>
            <a:p>
              <a:pPr algn="ctr">
                <a:lnSpc>
                  <a:spcPts val="2659"/>
                </a:lnSpc>
              </a:pPr>
            </a:p>
          </p:txBody>
        </p:sp>
      </p:grpSp>
      <p:grpSp>
        <p:nvGrpSpPr>
          <p:cNvPr name="Group 20" id="20"/>
          <p:cNvGrpSpPr/>
          <p:nvPr/>
        </p:nvGrpSpPr>
        <p:grpSpPr>
          <a:xfrm rot="0">
            <a:off x="14463907" y="6850737"/>
            <a:ext cx="3811562" cy="3436263"/>
            <a:chOff x="0" y="0"/>
            <a:chExt cx="1003868" cy="905024"/>
          </a:xfrm>
        </p:grpSpPr>
        <p:sp>
          <p:nvSpPr>
            <p:cNvPr name="Freeform 21" id="21"/>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034FA0"/>
            </a:solidFill>
          </p:spPr>
        </p:sp>
        <p:sp>
          <p:nvSpPr>
            <p:cNvPr name="TextBox 22" id="22"/>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23" id="23"/>
          <p:cNvGrpSpPr/>
          <p:nvPr/>
        </p:nvGrpSpPr>
        <p:grpSpPr>
          <a:xfrm rot="0">
            <a:off x="14912358" y="7247659"/>
            <a:ext cx="3363110" cy="3039341"/>
            <a:chOff x="0" y="0"/>
            <a:chExt cx="885757" cy="800485"/>
          </a:xfrm>
        </p:grpSpPr>
        <p:sp>
          <p:nvSpPr>
            <p:cNvPr name="Freeform 24" id="24"/>
            <p:cNvSpPr/>
            <p:nvPr/>
          </p:nvSpPr>
          <p:spPr>
            <a:xfrm flipH="false" flipV="false" rot="0">
              <a:off x="0" y="0"/>
              <a:ext cx="885757" cy="800485"/>
            </a:xfrm>
            <a:custGeom>
              <a:avLst/>
              <a:gdLst/>
              <a:ahLst/>
              <a:cxnLst/>
              <a:rect r="r" b="b" t="t" l="l"/>
              <a:pathLst>
                <a:path h="800485" w="885757">
                  <a:moveTo>
                    <a:pt x="0" y="0"/>
                  </a:moveTo>
                  <a:lnTo>
                    <a:pt x="885757" y="0"/>
                  </a:lnTo>
                  <a:lnTo>
                    <a:pt x="885757" y="800485"/>
                  </a:lnTo>
                  <a:lnTo>
                    <a:pt x="0" y="800485"/>
                  </a:lnTo>
                  <a:close/>
                </a:path>
              </a:pathLst>
            </a:custGeom>
            <a:solidFill>
              <a:srgbClr val="FFFFFF"/>
            </a:solidFill>
          </p:spPr>
        </p:sp>
        <p:sp>
          <p:nvSpPr>
            <p:cNvPr name="TextBox 25" id="25"/>
            <p:cNvSpPr txBox="true"/>
            <p:nvPr/>
          </p:nvSpPr>
          <p:spPr>
            <a:xfrm>
              <a:off x="0" y="-38100"/>
              <a:ext cx="885757" cy="838585"/>
            </a:xfrm>
            <a:prstGeom prst="rect">
              <a:avLst/>
            </a:prstGeom>
          </p:spPr>
          <p:txBody>
            <a:bodyPr anchor="ctr" rtlCol="false" tIns="50800" lIns="50800" bIns="50800" rIns="50800"/>
            <a:lstStyle/>
            <a:p>
              <a:pPr algn="ctr">
                <a:lnSpc>
                  <a:spcPts val="2659"/>
                </a:lnSpc>
              </a:pPr>
            </a:p>
          </p:txBody>
        </p:sp>
      </p:grpSp>
      <p:sp>
        <p:nvSpPr>
          <p:cNvPr name="TextBox 26" id="26"/>
          <p:cNvSpPr txBox="true"/>
          <p:nvPr/>
        </p:nvSpPr>
        <p:spPr>
          <a:xfrm rot="0">
            <a:off x="7830277" y="2524720"/>
            <a:ext cx="2627447" cy="1642110"/>
          </a:xfrm>
          <a:prstGeom prst="rect">
            <a:avLst/>
          </a:prstGeom>
        </p:spPr>
        <p:txBody>
          <a:bodyPr anchor="t" rtlCol="false" tIns="0" lIns="0" bIns="0" rIns="0">
            <a:spAutoFit/>
          </a:bodyPr>
          <a:lstStyle/>
          <a:p>
            <a:pPr algn="ctr" marL="0" indent="0" lvl="0">
              <a:lnSpc>
                <a:spcPts val="13439"/>
              </a:lnSpc>
              <a:spcBef>
                <a:spcPct val="0"/>
              </a:spcBef>
            </a:pPr>
            <a:r>
              <a:rPr lang="en-US" sz="9600">
                <a:solidFill>
                  <a:srgbClr val="000000"/>
                </a:solidFill>
                <a:latin typeface="Cerebri"/>
                <a:ea typeface="Cerebri"/>
                <a:cs typeface="Cerebri"/>
                <a:sym typeface="Cerebri"/>
              </a:rPr>
              <a:t>(Q6)</a:t>
            </a:r>
          </a:p>
        </p:txBody>
      </p:sp>
      <p:sp>
        <p:nvSpPr>
          <p:cNvPr name="TextBox 27" id="27"/>
          <p:cNvSpPr txBox="true"/>
          <p:nvPr/>
        </p:nvSpPr>
        <p:spPr>
          <a:xfrm rot="0">
            <a:off x="3663416" y="4297045"/>
            <a:ext cx="10961167" cy="1597660"/>
          </a:xfrm>
          <a:prstGeom prst="rect">
            <a:avLst/>
          </a:prstGeom>
        </p:spPr>
        <p:txBody>
          <a:bodyPr anchor="t" rtlCol="false" tIns="0" lIns="0" bIns="0" rIns="0">
            <a:spAutoFit/>
          </a:bodyPr>
          <a:lstStyle/>
          <a:p>
            <a:pPr algn="l" marL="0" indent="0" lvl="0">
              <a:lnSpc>
                <a:spcPts val="6439"/>
              </a:lnSpc>
              <a:spcBef>
                <a:spcPct val="0"/>
              </a:spcBef>
            </a:pPr>
            <a:r>
              <a:rPr lang="en-US" sz="4599">
                <a:solidFill>
                  <a:srgbClr val="000000"/>
                </a:solidFill>
                <a:latin typeface="Cerebri"/>
                <a:ea typeface="Cerebri"/>
                <a:cs typeface="Cerebri"/>
                <a:sym typeface="Cerebri"/>
              </a:rPr>
              <a:t>On a new event draft, where do you click to open the Scheduling Assistant?</a:t>
            </a:r>
          </a:p>
        </p:txBody>
      </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9892883"/>
          </a:xfrm>
          <a:custGeom>
            <a:avLst/>
            <a:gdLst/>
            <a:ahLst/>
            <a:cxnLst/>
            <a:rect r="r" b="b" t="t" l="l"/>
            <a:pathLst>
              <a:path h="9892883" w="18288000">
                <a:moveTo>
                  <a:pt x="0" y="0"/>
                </a:moveTo>
                <a:lnTo>
                  <a:pt x="18288000" y="0"/>
                </a:lnTo>
                <a:lnTo>
                  <a:pt x="18288000" y="9892883"/>
                </a:lnTo>
                <a:lnTo>
                  <a:pt x="0" y="9892883"/>
                </a:lnTo>
                <a:lnTo>
                  <a:pt x="0" y="0"/>
                </a:lnTo>
                <a:close/>
              </a:path>
            </a:pathLst>
          </a:custGeom>
          <a:blipFill>
            <a:blip r:embed="rId3"/>
            <a:stretch>
              <a:fillRect l="0" t="0" r="0" b="0"/>
            </a:stretch>
          </a:blipFill>
        </p:spPr>
      </p:sp>
      <p:sp>
        <p:nvSpPr>
          <p:cNvPr name="Freeform 3" id="3"/>
          <p:cNvSpPr/>
          <p:nvPr/>
        </p:nvSpPr>
        <p:spPr>
          <a:xfrm flipH="false" flipV="false" rot="0">
            <a:off x="3900329" y="1517874"/>
            <a:ext cx="1800081" cy="845861"/>
          </a:xfrm>
          <a:custGeom>
            <a:avLst/>
            <a:gdLst/>
            <a:ahLst/>
            <a:cxnLst/>
            <a:rect r="r" b="b" t="t" l="l"/>
            <a:pathLst>
              <a:path h="845861" w="1800081">
                <a:moveTo>
                  <a:pt x="0" y="0"/>
                </a:moveTo>
                <a:lnTo>
                  <a:pt x="1800081" y="0"/>
                </a:lnTo>
                <a:lnTo>
                  <a:pt x="1800081" y="845860"/>
                </a:lnTo>
                <a:lnTo>
                  <a:pt x="0" y="845860"/>
                </a:lnTo>
                <a:lnTo>
                  <a:pt x="0" y="0"/>
                </a:lnTo>
                <a:close/>
              </a:path>
            </a:pathLst>
          </a:custGeom>
          <a:blipFill>
            <a:blip r:embed="rId4"/>
            <a:stretch>
              <a:fillRect l="-103354" t="-273992" r="-134045" b="-344029"/>
            </a:stretch>
          </a:blipFill>
          <a:ln w="190500" cap="sq">
            <a:solidFill>
              <a:srgbClr val="E5231D"/>
            </a:solidFill>
            <a:prstDash val="solid"/>
            <a:miter/>
          </a:ln>
        </p:spPr>
      </p:sp>
      <p:grpSp>
        <p:nvGrpSpPr>
          <p:cNvPr name="Group 4" id="4"/>
          <p:cNvGrpSpPr/>
          <p:nvPr/>
        </p:nvGrpSpPr>
        <p:grpSpPr>
          <a:xfrm rot="-10800000">
            <a:off x="0" y="9886950"/>
            <a:ext cx="18288000" cy="388985"/>
            <a:chOff x="0" y="0"/>
            <a:chExt cx="4816593" cy="102449"/>
          </a:xfrm>
        </p:grpSpPr>
        <p:sp>
          <p:nvSpPr>
            <p:cNvPr name="Freeform 5" id="5"/>
            <p:cNvSpPr/>
            <p:nvPr/>
          </p:nvSpPr>
          <p:spPr>
            <a:xfrm flipH="false" flipV="false" rot="0">
              <a:off x="0" y="0"/>
              <a:ext cx="4816592" cy="102449"/>
            </a:xfrm>
            <a:custGeom>
              <a:avLst/>
              <a:gdLst/>
              <a:ahLst/>
              <a:cxnLst/>
              <a:rect r="r" b="b" t="t" l="l"/>
              <a:pathLst>
                <a:path h="102449" w="4816592">
                  <a:moveTo>
                    <a:pt x="0" y="0"/>
                  </a:moveTo>
                  <a:lnTo>
                    <a:pt x="4816592" y="0"/>
                  </a:lnTo>
                  <a:lnTo>
                    <a:pt x="4816592" y="102449"/>
                  </a:lnTo>
                  <a:lnTo>
                    <a:pt x="0" y="102449"/>
                  </a:lnTo>
                  <a:close/>
                </a:path>
              </a:pathLst>
            </a:custGeom>
            <a:gradFill rotWithShape="true">
              <a:gsLst>
                <a:gs pos="0">
                  <a:srgbClr val="54DAFF">
                    <a:alpha val="100000"/>
                  </a:srgbClr>
                </a:gs>
                <a:gs pos="33333">
                  <a:srgbClr val="249EE4">
                    <a:alpha val="100000"/>
                  </a:srgbClr>
                </a:gs>
                <a:gs pos="66667">
                  <a:srgbClr val="0078D4">
                    <a:alpha val="100000"/>
                  </a:srgbClr>
                </a:gs>
                <a:gs pos="100000">
                  <a:srgbClr val="034FA0">
                    <a:alpha val="100000"/>
                  </a:srgbClr>
                </a:gs>
              </a:gsLst>
              <a:lin ang="0"/>
            </a:gradFill>
          </p:spPr>
        </p:sp>
        <p:sp>
          <p:nvSpPr>
            <p:cNvPr name="TextBox 6" id="6"/>
            <p:cNvSpPr txBox="true"/>
            <p:nvPr/>
          </p:nvSpPr>
          <p:spPr>
            <a:xfrm>
              <a:off x="0" y="-38100"/>
              <a:ext cx="4816593" cy="140549"/>
            </a:xfrm>
            <a:prstGeom prst="rect">
              <a:avLst/>
            </a:prstGeom>
          </p:spPr>
          <p:txBody>
            <a:bodyPr anchor="ctr" rtlCol="false" tIns="50800" lIns="50800" bIns="50800" rIns="50800"/>
            <a:lstStyle/>
            <a:p>
              <a:pPr algn="ctr">
                <a:lnSpc>
                  <a:spcPts val="2659"/>
                </a:lnSpc>
              </a:pPr>
            </a:p>
          </p:txBody>
        </p:sp>
      </p:grpSp>
    </p:spTree>
  </p:cSld>
  <p:clrMapOvr>
    <a:masterClrMapping/>
  </p:clrMapOvr>
</p:sld>
</file>

<file path=ppt/slides/slide2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0"/>
            <a:ext cx="3811562" cy="3436263"/>
            <a:chOff x="0" y="0"/>
            <a:chExt cx="1003868" cy="905024"/>
          </a:xfrm>
        </p:grpSpPr>
        <p:sp>
          <p:nvSpPr>
            <p:cNvPr name="Freeform 3" id="3"/>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54DAFF"/>
            </a:solidFill>
          </p:spPr>
        </p:sp>
        <p:sp>
          <p:nvSpPr>
            <p:cNvPr name="TextBox 4" id="4"/>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0" y="0"/>
            <a:ext cx="3363110" cy="3039341"/>
            <a:chOff x="0" y="0"/>
            <a:chExt cx="885757" cy="800485"/>
          </a:xfrm>
        </p:grpSpPr>
        <p:sp>
          <p:nvSpPr>
            <p:cNvPr name="Freeform 6" id="6"/>
            <p:cNvSpPr/>
            <p:nvPr/>
          </p:nvSpPr>
          <p:spPr>
            <a:xfrm flipH="false" flipV="false" rot="0">
              <a:off x="0" y="0"/>
              <a:ext cx="885757" cy="800485"/>
            </a:xfrm>
            <a:custGeom>
              <a:avLst/>
              <a:gdLst/>
              <a:ahLst/>
              <a:cxnLst/>
              <a:rect r="r" b="b" t="t" l="l"/>
              <a:pathLst>
                <a:path h="800485" w="885757">
                  <a:moveTo>
                    <a:pt x="0" y="0"/>
                  </a:moveTo>
                  <a:lnTo>
                    <a:pt x="885757" y="0"/>
                  </a:lnTo>
                  <a:lnTo>
                    <a:pt x="885757" y="800485"/>
                  </a:lnTo>
                  <a:lnTo>
                    <a:pt x="0" y="800485"/>
                  </a:lnTo>
                  <a:close/>
                </a:path>
              </a:pathLst>
            </a:custGeom>
            <a:solidFill>
              <a:srgbClr val="FFFFFF"/>
            </a:solidFill>
          </p:spPr>
        </p:sp>
        <p:sp>
          <p:nvSpPr>
            <p:cNvPr name="TextBox 7" id="7"/>
            <p:cNvSpPr txBox="true"/>
            <p:nvPr/>
          </p:nvSpPr>
          <p:spPr>
            <a:xfrm>
              <a:off x="0" y="-38100"/>
              <a:ext cx="885757" cy="838585"/>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14476438" y="0"/>
            <a:ext cx="3811562" cy="3436263"/>
            <a:chOff x="0" y="0"/>
            <a:chExt cx="1003868" cy="905024"/>
          </a:xfrm>
        </p:grpSpPr>
        <p:sp>
          <p:nvSpPr>
            <p:cNvPr name="Freeform 9" id="9"/>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249EE4"/>
            </a:solidFill>
          </p:spPr>
        </p:sp>
        <p:sp>
          <p:nvSpPr>
            <p:cNvPr name="TextBox 10" id="10"/>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14921883" y="0"/>
            <a:ext cx="3366117" cy="3039341"/>
            <a:chOff x="0" y="0"/>
            <a:chExt cx="886549" cy="800485"/>
          </a:xfrm>
        </p:grpSpPr>
        <p:sp>
          <p:nvSpPr>
            <p:cNvPr name="Freeform 12" id="12"/>
            <p:cNvSpPr/>
            <p:nvPr/>
          </p:nvSpPr>
          <p:spPr>
            <a:xfrm flipH="false" flipV="false" rot="0">
              <a:off x="0" y="0"/>
              <a:ext cx="886549" cy="800485"/>
            </a:xfrm>
            <a:custGeom>
              <a:avLst/>
              <a:gdLst/>
              <a:ahLst/>
              <a:cxnLst/>
              <a:rect r="r" b="b" t="t" l="l"/>
              <a:pathLst>
                <a:path h="800485" w="886549">
                  <a:moveTo>
                    <a:pt x="0" y="0"/>
                  </a:moveTo>
                  <a:lnTo>
                    <a:pt x="886549" y="0"/>
                  </a:lnTo>
                  <a:lnTo>
                    <a:pt x="886549" y="800485"/>
                  </a:lnTo>
                  <a:lnTo>
                    <a:pt x="0" y="800485"/>
                  </a:lnTo>
                  <a:close/>
                </a:path>
              </a:pathLst>
            </a:custGeom>
            <a:solidFill>
              <a:srgbClr val="FFFFFF"/>
            </a:solidFill>
          </p:spPr>
        </p:sp>
        <p:sp>
          <p:nvSpPr>
            <p:cNvPr name="TextBox 13" id="13"/>
            <p:cNvSpPr txBox="true"/>
            <p:nvPr/>
          </p:nvSpPr>
          <p:spPr>
            <a:xfrm>
              <a:off x="0" y="-38100"/>
              <a:ext cx="886549" cy="838585"/>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0">
            <a:off x="0" y="6850737"/>
            <a:ext cx="3811562" cy="3436263"/>
            <a:chOff x="0" y="0"/>
            <a:chExt cx="1003868" cy="905024"/>
          </a:xfrm>
        </p:grpSpPr>
        <p:sp>
          <p:nvSpPr>
            <p:cNvPr name="Freeform 15" id="15"/>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0078D4"/>
            </a:solidFill>
          </p:spPr>
        </p:sp>
        <p:sp>
          <p:nvSpPr>
            <p:cNvPr name="TextBox 16" id="16"/>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17" id="17"/>
          <p:cNvGrpSpPr/>
          <p:nvPr/>
        </p:nvGrpSpPr>
        <p:grpSpPr>
          <a:xfrm rot="0">
            <a:off x="0" y="7247659"/>
            <a:ext cx="3363110" cy="3039341"/>
            <a:chOff x="0" y="0"/>
            <a:chExt cx="885757" cy="800485"/>
          </a:xfrm>
        </p:grpSpPr>
        <p:sp>
          <p:nvSpPr>
            <p:cNvPr name="Freeform 18" id="18"/>
            <p:cNvSpPr/>
            <p:nvPr/>
          </p:nvSpPr>
          <p:spPr>
            <a:xfrm flipH="false" flipV="false" rot="0">
              <a:off x="0" y="0"/>
              <a:ext cx="885757" cy="800485"/>
            </a:xfrm>
            <a:custGeom>
              <a:avLst/>
              <a:gdLst/>
              <a:ahLst/>
              <a:cxnLst/>
              <a:rect r="r" b="b" t="t" l="l"/>
              <a:pathLst>
                <a:path h="800485" w="885757">
                  <a:moveTo>
                    <a:pt x="0" y="0"/>
                  </a:moveTo>
                  <a:lnTo>
                    <a:pt x="885757" y="0"/>
                  </a:lnTo>
                  <a:lnTo>
                    <a:pt x="885757" y="800485"/>
                  </a:lnTo>
                  <a:lnTo>
                    <a:pt x="0" y="800485"/>
                  </a:lnTo>
                  <a:close/>
                </a:path>
              </a:pathLst>
            </a:custGeom>
            <a:solidFill>
              <a:srgbClr val="FFFFFF"/>
            </a:solidFill>
          </p:spPr>
        </p:sp>
        <p:sp>
          <p:nvSpPr>
            <p:cNvPr name="TextBox 19" id="19"/>
            <p:cNvSpPr txBox="true"/>
            <p:nvPr/>
          </p:nvSpPr>
          <p:spPr>
            <a:xfrm>
              <a:off x="0" y="-38100"/>
              <a:ext cx="885757" cy="838585"/>
            </a:xfrm>
            <a:prstGeom prst="rect">
              <a:avLst/>
            </a:prstGeom>
          </p:spPr>
          <p:txBody>
            <a:bodyPr anchor="ctr" rtlCol="false" tIns="50800" lIns="50800" bIns="50800" rIns="50800"/>
            <a:lstStyle/>
            <a:p>
              <a:pPr algn="ctr">
                <a:lnSpc>
                  <a:spcPts val="2659"/>
                </a:lnSpc>
              </a:pPr>
            </a:p>
          </p:txBody>
        </p:sp>
      </p:grpSp>
      <p:grpSp>
        <p:nvGrpSpPr>
          <p:cNvPr name="Group 20" id="20"/>
          <p:cNvGrpSpPr/>
          <p:nvPr/>
        </p:nvGrpSpPr>
        <p:grpSpPr>
          <a:xfrm rot="0">
            <a:off x="14463907" y="6850737"/>
            <a:ext cx="3811562" cy="3436263"/>
            <a:chOff x="0" y="0"/>
            <a:chExt cx="1003868" cy="905024"/>
          </a:xfrm>
        </p:grpSpPr>
        <p:sp>
          <p:nvSpPr>
            <p:cNvPr name="Freeform 21" id="21"/>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034FA0"/>
            </a:solidFill>
          </p:spPr>
        </p:sp>
        <p:sp>
          <p:nvSpPr>
            <p:cNvPr name="TextBox 22" id="22"/>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23" id="23"/>
          <p:cNvGrpSpPr/>
          <p:nvPr/>
        </p:nvGrpSpPr>
        <p:grpSpPr>
          <a:xfrm rot="0">
            <a:off x="14912358" y="7247659"/>
            <a:ext cx="3363110" cy="3039341"/>
            <a:chOff x="0" y="0"/>
            <a:chExt cx="885757" cy="800485"/>
          </a:xfrm>
        </p:grpSpPr>
        <p:sp>
          <p:nvSpPr>
            <p:cNvPr name="Freeform 24" id="24"/>
            <p:cNvSpPr/>
            <p:nvPr/>
          </p:nvSpPr>
          <p:spPr>
            <a:xfrm flipH="false" flipV="false" rot="0">
              <a:off x="0" y="0"/>
              <a:ext cx="885757" cy="800485"/>
            </a:xfrm>
            <a:custGeom>
              <a:avLst/>
              <a:gdLst/>
              <a:ahLst/>
              <a:cxnLst/>
              <a:rect r="r" b="b" t="t" l="l"/>
              <a:pathLst>
                <a:path h="800485" w="885757">
                  <a:moveTo>
                    <a:pt x="0" y="0"/>
                  </a:moveTo>
                  <a:lnTo>
                    <a:pt x="885757" y="0"/>
                  </a:lnTo>
                  <a:lnTo>
                    <a:pt x="885757" y="800485"/>
                  </a:lnTo>
                  <a:lnTo>
                    <a:pt x="0" y="800485"/>
                  </a:lnTo>
                  <a:close/>
                </a:path>
              </a:pathLst>
            </a:custGeom>
            <a:solidFill>
              <a:srgbClr val="FFFFFF"/>
            </a:solidFill>
          </p:spPr>
        </p:sp>
        <p:sp>
          <p:nvSpPr>
            <p:cNvPr name="TextBox 25" id="25"/>
            <p:cNvSpPr txBox="true"/>
            <p:nvPr/>
          </p:nvSpPr>
          <p:spPr>
            <a:xfrm>
              <a:off x="0" y="-38100"/>
              <a:ext cx="885757" cy="838585"/>
            </a:xfrm>
            <a:prstGeom prst="rect">
              <a:avLst/>
            </a:prstGeom>
          </p:spPr>
          <p:txBody>
            <a:bodyPr anchor="ctr" rtlCol="false" tIns="50800" lIns="50800" bIns="50800" rIns="50800"/>
            <a:lstStyle/>
            <a:p>
              <a:pPr algn="ctr">
                <a:lnSpc>
                  <a:spcPts val="2659"/>
                </a:lnSpc>
              </a:pPr>
            </a:p>
          </p:txBody>
        </p:sp>
      </p:grpSp>
      <p:sp>
        <p:nvSpPr>
          <p:cNvPr name="TextBox 26" id="26"/>
          <p:cNvSpPr txBox="true"/>
          <p:nvPr/>
        </p:nvSpPr>
        <p:spPr>
          <a:xfrm rot="0">
            <a:off x="5395459" y="2524720"/>
            <a:ext cx="7497082" cy="1642110"/>
          </a:xfrm>
          <a:prstGeom prst="rect">
            <a:avLst/>
          </a:prstGeom>
        </p:spPr>
        <p:txBody>
          <a:bodyPr anchor="t" rtlCol="false" tIns="0" lIns="0" bIns="0" rIns="0">
            <a:spAutoFit/>
          </a:bodyPr>
          <a:lstStyle/>
          <a:p>
            <a:pPr algn="ctr" marL="0" indent="0" lvl="0">
              <a:lnSpc>
                <a:spcPts val="13439"/>
              </a:lnSpc>
              <a:spcBef>
                <a:spcPct val="0"/>
              </a:spcBef>
            </a:pPr>
            <a:r>
              <a:rPr lang="en-US" sz="9600">
                <a:solidFill>
                  <a:srgbClr val="000000"/>
                </a:solidFill>
                <a:latin typeface="Cerebri"/>
                <a:ea typeface="Cerebri"/>
                <a:cs typeface="Cerebri"/>
                <a:sym typeface="Cerebri"/>
              </a:rPr>
              <a:t>Break Time!</a:t>
            </a:r>
          </a:p>
        </p:txBody>
      </p:sp>
      <p:sp>
        <p:nvSpPr>
          <p:cNvPr name="TextBox 27" id="27"/>
          <p:cNvSpPr txBox="true"/>
          <p:nvPr/>
        </p:nvSpPr>
        <p:spPr>
          <a:xfrm rot="0">
            <a:off x="4284628" y="4243705"/>
            <a:ext cx="9718745" cy="1704340"/>
          </a:xfrm>
          <a:prstGeom prst="rect">
            <a:avLst/>
          </a:prstGeom>
        </p:spPr>
        <p:txBody>
          <a:bodyPr anchor="t" rtlCol="false" tIns="0" lIns="0" bIns="0" rIns="0">
            <a:spAutoFit/>
          </a:bodyPr>
          <a:lstStyle/>
          <a:p>
            <a:pPr algn="l" marL="0" indent="0" lvl="0">
              <a:lnSpc>
                <a:spcPts val="6859"/>
              </a:lnSpc>
              <a:spcBef>
                <a:spcPct val="0"/>
              </a:spcBef>
            </a:pPr>
            <a:r>
              <a:rPr lang="en-US" sz="4899">
                <a:solidFill>
                  <a:srgbClr val="000000"/>
                </a:solidFill>
                <a:latin typeface="Cerebri"/>
                <a:ea typeface="Cerebri"/>
                <a:cs typeface="Cerebri"/>
                <a:sym typeface="Cerebri"/>
              </a:rPr>
              <a:t>Please plan to be back 10 minutes after the start of our break.</a:t>
            </a:r>
          </a:p>
        </p:txBody>
      </p:sp>
    </p:spTree>
  </p:cSld>
  <p:clrMapOvr>
    <a:masterClrMapping/>
  </p:clrMapOvr>
</p:sld>
</file>

<file path=ppt/slides/slide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10800000">
            <a:off x="0" y="0"/>
            <a:ext cx="18288000" cy="155299"/>
            <a:chOff x="0" y="0"/>
            <a:chExt cx="4816593" cy="40902"/>
          </a:xfrm>
        </p:grpSpPr>
        <p:sp>
          <p:nvSpPr>
            <p:cNvPr name="Freeform 3" id="3"/>
            <p:cNvSpPr/>
            <p:nvPr/>
          </p:nvSpPr>
          <p:spPr>
            <a:xfrm flipH="false" flipV="false" rot="0">
              <a:off x="0" y="0"/>
              <a:ext cx="4816592" cy="40902"/>
            </a:xfrm>
            <a:custGeom>
              <a:avLst/>
              <a:gdLst/>
              <a:ahLst/>
              <a:cxnLst/>
              <a:rect r="r" b="b" t="t" l="l"/>
              <a:pathLst>
                <a:path h="40902" w="4816592">
                  <a:moveTo>
                    <a:pt x="0" y="0"/>
                  </a:moveTo>
                  <a:lnTo>
                    <a:pt x="4816592" y="0"/>
                  </a:lnTo>
                  <a:lnTo>
                    <a:pt x="4816592" y="40902"/>
                  </a:lnTo>
                  <a:lnTo>
                    <a:pt x="0" y="40902"/>
                  </a:lnTo>
                  <a:close/>
                </a:path>
              </a:pathLst>
            </a:custGeom>
            <a:gradFill rotWithShape="true">
              <a:gsLst>
                <a:gs pos="0">
                  <a:srgbClr val="54DAFF">
                    <a:alpha val="100000"/>
                  </a:srgbClr>
                </a:gs>
                <a:gs pos="33333">
                  <a:srgbClr val="249EE4">
                    <a:alpha val="100000"/>
                  </a:srgbClr>
                </a:gs>
                <a:gs pos="66667">
                  <a:srgbClr val="0078D4">
                    <a:alpha val="100000"/>
                  </a:srgbClr>
                </a:gs>
                <a:gs pos="100000">
                  <a:srgbClr val="034FA0">
                    <a:alpha val="100000"/>
                  </a:srgbClr>
                </a:gs>
              </a:gsLst>
              <a:lin ang="0"/>
            </a:gradFill>
          </p:spPr>
        </p:sp>
        <p:sp>
          <p:nvSpPr>
            <p:cNvPr name="TextBox 4" id="4"/>
            <p:cNvSpPr txBox="true"/>
            <p:nvPr/>
          </p:nvSpPr>
          <p:spPr>
            <a:xfrm>
              <a:off x="0" y="-38100"/>
              <a:ext cx="4816593" cy="79002"/>
            </a:xfrm>
            <a:prstGeom prst="rect">
              <a:avLst/>
            </a:prstGeom>
          </p:spPr>
          <p:txBody>
            <a:bodyPr anchor="ctr" rtlCol="false" tIns="50800" lIns="50800" bIns="50800" rIns="50800"/>
            <a:lstStyle/>
            <a:p>
              <a:pPr algn="ctr">
                <a:lnSpc>
                  <a:spcPts val="2659"/>
                </a:lnSpc>
              </a:pPr>
            </a:p>
          </p:txBody>
        </p:sp>
      </p:grpSp>
      <p:sp>
        <p:nvSpPr>
          <p:cNvPr name="TextBox 5" id="5"/>
          <p:cNvSpPr txBox="true"/>
          <p:nvPr/>
        </p:nvSpPr>
        <p:spPr>
          <a:xfrm rot="0">
            <a:off x="247977" y="952500"/>
            <a:ext cx="15260057" cy="7023102"/>
          </a:xfrm>
          <a:prstGeom prst="rect">
            <a:avLst/>
          </a:prstGeom>
        </p:spPr>
        <p:txBody>
          <a:bodyPr anchor="t" rtlCol="false" tIns="0" lIns="0" bIns="0" rIns="0">
            <a:spAutoFit/>
          </a:bodyPr>
          <a:lstStyle/>
          <a:p>
            <a:pPr algn="just">
              <a:lnSpc>
                <a:spcPts val="5599"/>
              </a:lnSpc>
            </a:pPr>
            <a:r>
              <a:rPr lang="en-US" sz="3999">
                <a:solidFill>
                  <a:srgbClr val="000000"/>
                </a:solidFill>
                <a:latin typeface="Cerebri"/>
                <a:ea typeface="Cerebri"/>
                <a:cs typeface="Cerebri"/>
                <a:sym typeface="Cerebri"/>
              </a:rPr>
              <a:t>1. Open the Poll Everywhere link from the email that was sent to you prior to this session (PollEv.com/staffdevelopment624)</a:t>
            </a:r>
          </a:p>
          <a:p>
            <a:pPr algn="just">
              <a:lnSpc>
                <a:spcPts val="5599"/>
              </a:lnSpc>
            </a:pPr>
          </a:p>
          <a:p>
            <a:pPr algn="just">
              <a:lnSpc>
                <a:spcPts val="5599"/>
              </a:lnSpc>
            </a:pPr>
            <a:r>
              <a:rPr lang="en-US" sz="3999">
                <a:solidFill>
                  <a:srgbClr val="000000"/>
                </a:solidFill>
                <a:latin typeface="Cerebri"/>
                <a:ea typeface="Cerebri"/>
                <a:cs typeface="Cerebri"/>
                <a:sym typeface="Cerebri"/>
              </a:rPr>
              <a:t>2. Click “Start survey”</a:t>
            </a:r>
          </a:p>
          <a:p>
            <a:pPr algn="just">
              <a:lnSpc>
                <a:spcPts val="5599"/>
              </a:lnSpc>
            </a:pPr>
          </a:p>
          <a:p>
            <a:pPr algn="just">
              <a:lnSpc>
                <a:spcPts val="5599"/>
              </a:lnSpc>
            </a:pPr>
            <a:r>
              <a:rPr lang="en-US" sz="3999">
                <a:solidFill>
                  <a:srgbClr val="000000"/>
                </a:solidFill>
                <a:latin typeface="Cerebri"/>
                <a:ea typeface="Cerebri"/>
                <a:cs typeface="Cerebri"/>
                <a:sym typeface="Cerebri"/>
              </a:rPr>
              <a:t>3. </a:t>
            </a:r>
            <a:r>
              <a:rPr lang="en-US" sz="3999">
                <a:solidFill>
                  <a:srgbClr val="000000"/>
                </a:solidFill>
                <a:latin typeface="Cerebri"/>
                <a:ea typeface="Cerebri"/>
                <a:cs typeface="Cerebri"/>
                <a:sym typeface="Cerebri"/>
              </a:rPr>
              <a:t>Answer all the questions honestly and to the best of your ability.  Remember that all answers are anonymous!</a:t>
            </a:r>
          </a:p>
          <a:p>
            <a:pPr algn="just">
              <a:lnSpc>
                <a:spcPts val="5599"/>
              </a:lnSpc>
            </a:pPr>
          </a:p>
          <a:p>
            <a:pPr algn="just">
              <a:lnSpc>
                <a:spcPts val="5599"/>
              </a:lnSpc>
              <a:spcBef>
                <a:spcPct val="0"/>
              </a:spcBef>
            </a:pPr>
            <a:r>
              <a:rPr lang="en-US" sz="3999">
                <a:solidFill>
                  <a:srgbClr val="000000"/>
                </a:solidFill>
                <a:latin typeface="Cerebri"/>
                <a:ea typeface="Cerebri"/>
                <a:cs typeface="Cerebri"/>
                <a:sym typeface="Cerebri"/>
              </a:rPr>
              <a:t>4. </a:t>
            </a:r>
            <a:r>
              <a:rPr lang="en-US" sz="3999">
                <a:solidFill>
                  <a:srgbClr val="000000"/>
                </a:solidFill>
                <a:latin typeface="Cerebri"/>
                <a:ea typeface="Cerebri"/>
                <a:cs typeface="Cerebri"/>
                <a:sym typeface="Cerebri"/>
              </a:rPr>
              <a:t>When you have answered all of the questions, click “Submit survey” at the bottom of the page</a:t>
            </a:r>
          </a:p>
        </p:txBody>
      </p:sp>
      <p:sp>
        <p:nvSpPr>
          <p:cNvPr name="TextBox 6" id="6"/>
          <p:cNvSpPr txBox="true"/>
          <p:nvPr/>
        </p:nvSpPr>
        <p:spPr>
          <a:xfrm rot="0">
            <a:off x="247977" y="152867"/>
            <a:ext cx="15469435" cy="613410"/>
          </a:xfrm>
          <a:prstGeom prst="rect">
            <a:avLst/>
          </a:prstGeom>
        </p:spPr>
        <p:txBody>
          <a:bodyPr anchor="t" rtlCol="false" tIns="0" lIns="0" bIns="0" rIns="0">
            <a:spAutoFit/>
          </a:bodyPr>
          <a:lstStyle/>
          <a:p>
            <a:pPr algn="l" marL="0" indent="0" lvl="0">
              <a:lnSpc>
                <a:spcPts val="5040"/>
              </a:lnSpc>
              <a:spcBef>
                <a:spcPct val="0"/>
              </a:spcBef>
            </a:pPr>
            <a:r>
              <a:rPr lang="en-US" b="true" sz="3600">
                <a:solidFill>
                  <a:srgbClr val="000000"/>
                </a:solidFill>
                <a:latin typeface="Cerebri Medium"/>
                <a:ea typeface="Cerebri Medium"/>
                <a:cs typeface="Cerebri Medium"/>
                <a:sym typeface="Cerebri Medium"/>
              </a:rPr>
              <a:t>Survey Instructions for Poll Everywhere</a:t>
            </a:r>
          </a:p>
        </p:txBody>
      </p:sp>
    </p:spTree>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4203027" y="784273"/>
            <a:ext cx="13056273" cy="1670050"/>
          </a:xfrm>
          <a:prstGeom prst="rect">
            <a:avLst/>
          </a:prstGeom>
        </p:spPr>
        <p:txBody>
          <a:bodyPr anchor="t" rtlCol="false" tIns="0" lIns="0" bIns="0" rIns="0">
            <a:spAutoFit/>
          </a:bodyPr>
          <a:lstStyle/>
          <a:p>
            <a:pPr algn="l">
              <a:lnSpc>
                <a:spcPts val="7279"/>
              </a:lnSpc>
            </a:pPr>
            <a:r>
              <a:rPr lang="en-US" sz="5199" b="true">
                <a:solidFill>
                  <a:srgbClr val="000000"/>
                </a:solidFill>
                <a:latin typeface="Cerebri Bold"/>
                <a:ea typeface="Cerebri Bold"/>
                <a:cs typeface="Cerebri Bold"/>
                <a:sym typeface="Cerebri Bold"/>
              </a:rPr>
              <a:t>Module 3</a:t>
            </a:r>
          </a:p>
          <a:p>
            <a:pPr algn="l" marL="0" indent="0" lvl="0">
              <a:lnSpc>
                <a:spcPts val="6019"/>
              </a:lnSpc>
              <a:spcBef>
                <a:spcPct val="0"/>
              </a:spcBef>
            </a:pPr>
            <a:r>
              <a:rPr lang="en-US" sz="4299">
                <a:solidFill>
                  <a:srgbClr val="000000"/>
                </a:solidFill>
                <a:latin typeface="Cerebri"/>
                <a:ea typeface="Cerebri"/>
                <a:cs typeface="Cerebri"/>
                <a:sym typeface="Cerebri"/>
              </a:rPr>
              <a:t>Optimizing Outlook Email &amp; Inbox Automations</a:t>
            </a:r>
          </a:p>
        </p:txBody>
      </p:sp>
      <p:sp>
        <p:nvSpPr>
          <p:cNvPr name="TextBox 3" id="3"/>
          <p:cNvSpPr txBox="true"/>
          <p:nvPr/>
        </p:nvSpPr>
        <p:spPr>
          <a:xfrm rot="0">
            <a:off x="4203027" y="3285979"/>
            <a:ext cx="13130462" cy="4309745"/>
          </a:xfrm>
          <a:prstGeom prst="rect">
            <a:avLst/>
          </a:prstGeom>
        </p:spPr>
        <p:txBody>
          <a:bodyPr anchor="t" rtlCol="false" tIns="0" lIns="0" bIns="0" rIns="0">
            <a:spAutoFit/>
          </a:bodyPr>
          <a:lstStyle/>
          <a:p>
            <a:pPr algn="l">
              <a:lnSpc>
                <a:spcPts val="4760"/>
              </a:lnSpc>
            </a:pPr>
            <a:r>
              <a:rPr lang="en-US" sz="3400">
                <a:solidFill>
                  <a:srgbClr val="000000"/>
                </a:solidFill>
                <a:latin typeface="Cerebri"/>
                <a:ea typeface="Cerebri"/>
                <a:cs typeface="Cerebri"/>
                <a:sym typeface="Cerebri"/>
              </a:rPr>
              <a:t>By the end of Module 3, you will be able to demonstrate how to:</a:t>
            </a:r>
          </a:p>
          <a:p>
            <a:pPr algn="l" marL="647703" indent="-323852" lvl="1">
              <a:lnSpc>
                <a:spcPts val="4200"/>
              </a:lnSpc>
              <a:buFont typeface="Arial"/>
              <a:buChar char="•"/>
            </a:pPr>
            <a:r>
              <a:rPr lang="en-US" sz="3000">
                <a:solidFill>
                  <a:srgbClr val="000000"/>
                </a:solidFill>
                <a:latin typeface="Cerebri"/>
                <a:ea typeface="Cerebri"/>
                <a:cs typeface="Cerebri"/>
                <a:sym typeface="Cerebri"/>
              </a:rPr>
              <a:t>Use the commands tab when writing an email</a:t>
            </a:r>
          </a:p>
          <a:p>
            <a:pPr algn="l" marL="647703" indent="-323852" lvl="1">
              <a:lnSpc>
                <a:spcPts val="4200"/>
              </a:lnSpc>
              <a:buFont typeface="Arial"/>
              <a:buChar char="•"/>
            </a:pPr>
            <a:r>
              <a:rPr lang="en-US" sz="3000">
                <a:solidFill>
                  <a:srgbClr val="000000"/>
                </a:solidFill>
                <a:latin typeface="Cerebri"/>
                <a:ea typeface="Cerebri"/>
                <a:cs typeface="Cerebri"/>
                <a:sym typeface="Cerebri"/>
              </a:rPr>
              <a:t>Schedule emails to be sent at a later time</a:t>
            </a:r>
          </a:p>
          <a:p>
            <a:pPr algn="l" marL="647703" indent="-323852" lvl="1">
              <a:lnSpc>
                <a:spcPts val="4200"/>
              </a:lnSpc>
              <a:buFont typeface="Arial"/>
              <a:buChar char="•"/>
            </a:pPr>
            <a:r>
              <a:rPr lang="en-US" sz="3000">
                <a:solidFill>
                  <a:srgbClr val="000000"/>
                </a:solidFill>
                <a:latin typeface="Cerebri"/>
                <a:ea typeface="Cerebri"/>
                <a:cs typeface="Cerebri"/>
                <a:sym typeface="Cerebri"/>
              </a:rPr>
              <a:t>Recall emails after you have sent them</a:t>
            </a:r>
          </a:p>
          <a:p>
            <a:pPr algn="l" marL="647703" indent="-323852" lvl="1">
              <a:lnSpc>
                <a:spcPts val="4200"/>
              </a:lnSpc>
              <a:buFont typeface="Arial"/>
              <a:buChar char="•"/>
            </a:pPr>
            <a:r>
              <a:rPr lang="en-US" sz="3000">
                <a:solidFill>
                  <a:srgbClr val="000000"/>
                </a:solidFill>
                <a:latin typeface="Cerebri"/>
                <a:ea typeface="Cerebri"/>
                <a:cs typeface="Cerebri"/>
                <a:sym typeface="Cerebri"/>
              </a:rPr>
              <a:t>Automate your inbox with quick steps</a:t>
            </a:r>
          </a:p>
          <a:p>
            <a:pPr algn="l" marL="647703" indent="-323852" lvl="1">
              <a:lnSpc>
                <a:spcPts val="4200"/>
              </a:lnSpc>
              <a:buFont typeface="Arial"/>
              <a:buChar char="•"/>
            </a:pPr>
            <a:r>
              <a:rPr lang="en-US" sz="3000">
                <a:solidFill>
                  <a:srgbClr val="000000"/>
                </a:solidFill>
                <a:latin typeface="Cerebri"/>
                <a:ea typeface="Cerebri"/>
                <a:cs typeface="Cerebri"/>
                <a:sym typeface="Cerebri"/>
              </a:rPr>
              <a:t>Automate your inbox with rules</a:t>
            </a:r>
          </a:p>
          <a:p>
            <a:pPr algn="l" marL="647703" indent="-323852" lvl="1">
              <a:lnSpc>
                <a:spcPts val="4200"/>
              </a:lnSpc>
              <a:buFont typeface="Arial"/>
              <a:buChar char="•"/>
            </a:pPr>
            <a:r>
              <a:rPr lang="en-US" sz="3000">
                <a:solidFill>
                  <a:srgbClr val="000000"/>
                </a:solidFill>
                <a:latin typeface="Cerebri"/>
                <a:ea typeface="Cerebri"/>
                <a:cs typeface="Cerebri"/>
                <a:sym typeface="Cerebri"/>
              </a:rPr>
              <a:t>Automate your inbox with sweep</a:t>
            </a:r>
          </a:p>
          <a:p>
            <a:pPr algn="l" marL="647703" indent="-323852" lvl="1">
              <a:lnSpc>
                <a:spcPts val="4200"/>
              </a:lnSpc>
              <a:spcBef>
                <a:spcPct val="0"/>
              </a:spcBef>
              <a:buFont typeface="Arial"/>
              <a:buChar char="•"/>
            </a:pPr>
            <a:r>
              <a:rPr lang="en-US" sz="3000">
                <a:solidFill>
                  <a:srgbClr val="000000"/>
                </a:solidFill>
                <a:latin typeface="Cerebri"/>
                <a:ea typeface="Cerebri"/>
                <a:cs typeface="Cerebri"/>
                <a:sym typeface="Cerebri"/>
              </a:rPr>
              <a:t>Automate your inbox with conditional formatting</a:t>
            </a:r>
          </a:p>
        </p:txBody>
      </p:sp>
      <p:sp>
        <p:nvSpPr>
          <p:cNvPr name="Freeform 4" id="4"/>
          <p:cNvSpPr/>
          <p:nvPr/>
        </p:nvSpPr>
        <p:spPr>
          <a:xfrm flipH="false" flipV="false" rot="-10800000">
            <a:off x="4203027" y="2730548"/>
            <a:ext cx="5332438" cy="46659"/>
          </a:xfrm>
          <a:custGeom>
            <a:avLst/>
            <a:gdLst/>
            <a:ahLst/>
            <a:cxnLst/>
            <a:rect r="r" b="b" t="t" l="l"/>
            <a:pathLst>
              <a:path h="46659" w="5332438">
                <a:moveTo>
                  <a:pt x="0" y="0"/>
                </a:moveTo>
                <a:lnTo>
                  <a:pt x="5332438" y="0"/>
                </a:lnTo>
                <a:lnTo>
                  <a:pt x="5332438" y="46659"/>
                </a:lnTo>
                <a:lnTo>
                  <a:pt x="0" y="4665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5" id="5"/>
          <p:cNvGrpSpPr/>
          <p:nvPr/>
        </p:nvGrpSpPr>
        <p:grpSpPr>
          <a:xfrm rot="-10800000">
            <a:off x="0" y="0"/>
            <a:ext cx="3811562" cy="10287000"/>
            <a:chOff x="0" y="0"/>
            <a:chExt cx="1003868" cy="2709333"/>
          </a:xfrm>
        </p:grpSpPr>
        <p:sp>
          <p:nvSpPr>
            <p:cNvPr name="Freeform 6" id="6"/>
            <p:cNvSpPr/>
            <p:nvPr/>
          </p:nvSpPr>
          <p:spPr>
            <a:xfrm flipH="false" flipV="false" rot="0">
              <a:off x="0" y="0"/>
              <a:ext cx="1003868" cy="2709333"/>
            </a:xfrm>
            <a:custGeom>
              <a:avLst/>
              <a:gdLst/>
              <a:ahLst/>
              <a:cxnLst/>
              <a:rect r="r" b="b" t="t" l="l"/>
              <a:pathLst>
                <a:path h="2709333" w="1003868">
                  <a:moveTo>
                    <a:pt x="0" y="0"/>
                  </a:moveTo>
                  <a:lnTo>
                    <a:pt x="1003868" y="0"/>
                  </a:lnTo>
                  <a:lnTo>
                    <a:pt x="1003868" y="2709333"/>
                  </a:lnTo>
                  <a:lnTo>
                    <a:pt x="0" y="2709333"/>
                  </a:lnTo>
                  <a:close/>
                </a:path>
              </a:pathLst>
            </a:custGeom>
            <a:gradFill rotWithShape="true">
              <a:gsLst>
                <a:gs pos="0">
                  <a:srgbClr val="54DAFF">
                    <a:alpha val="100000"/>
                  </a:srgbClr>
                </a:gs>
                <a:gs pos="33333">
                  <a:srgbClr val="249EE4">
                    <a:alpha val="100000"/>
                  </a:srgbClr>
                </a:gs>
                <a:gs pos="66667">
                  <a:srgbClr val="0078D4">
                    <a:alpha val="100000"/>
                  </a:srgbClr>
                </a:gs>
                <a:gs pos="100000">
                  <a:srgbClr val="034FA0">
                    <a:alpha val="100000"/>
                  </a:srgbClr>
                </a:gs>
              </a:gsLst>
              <a:lin ang="0"/>
            </a:gradFill>
          </p:spPr>
        </p:sp>
        <p:sp>
          <p:nvSpPr>
            <p:cNvPr name="TextBox 7" id="7"/>
            <p:cNvSpPr txBox="true"/>
            <p:nvPr/>
          </p:nvSpPr>
          <p:spPr>
            <a:xfrm>
              <a:off x="0" y="-38100"/>
              <a:ext cx="1003868" cy="2747433"/>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10800000">
            <a:off x="382838" y="317546"/>
            <a:ext cx="3045887" cy="9642910"/>
            <a:chOff x="0" y="0"/>
            <a:chExt cx="802209" cy="2539696"/>
          </a:xfrm>
        </p:grpSpPr>
        <p:sp>
          <p:nvSpPr>
            <p:cNvPr name="Freeform 9" id="9"/>
            <p:cNvSpPr/>
            <p:nvPr/>
          </p:nvSpPr>
          <p:spPr>
            <a:xfrm flipH="false" flipV="false" rot="0">
              <a:off x="0" y="0"/>
              <a:ext cx="802209" cy="2539696"/>
            </a:xfrm>
            <a:custGeom>
              <a:avLst/>
              <a:gdLst/>
              <a:ahLst/>
              <a:cxnLst/>
              <a:rect r="r" b="b" t="t" l="l"/>
              <a:pathLst>
                <a:path h="2539696" w="802209">
                  <a:moveTo>
                    <a:pt x="0" y="0"/>
                  </a:moveTo>
                  <a:lnTo>
                    <a:pt x="802209" y="0"/>
                  </a:lnTo>
                  <a:lnTo>
                    <a:pt x="802209" y="2539696"/>
                  </a:lnTo>
                  <a:lnTo>
                    <a:pt x="0" y="2539696"/>
                  </a:lnTo>
                  <a:close/>
                </a:path>
              </a:pathLst>
            </a:custGeom>
            <a:solidFill>
              <a:srgbClr val="FFFFFF"/>
            </a:solidFill>
          </p:spPr>
        </p:sp>
        <p:sp>
          <p:nvSpPr>
            <p:cNvPr name="TextBox 10" id="10"/>
            <p:cNvSpPr txBox="true"/>
            <p:nvPr/>
          </p:nvSpPr>
          <p:spPr>
            <a:xfrm>
              <a:off x="0" y="-38100"/>
              <a:ext cx="802209" cy="2577796"/>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5400000">
            <a:off x="12809434" y="4808434"/>
            <a:ext cx="10287000" cy="670132"/>
            <a:chOff x="0" y="0"/>
            <a:chExt cx="2709333" cy="176496"/>
          </a:xfrm>
        </p:grpSpPr>
        <p:sp>
          <p:nvSpPr>
            <p:cNvPr name="Freeform 12" id="12"/>
            <p:cNvSpPr/>
            <p:nvPr/>
          </p:nvSpPr>
          <p:spPr>
            <a:xfrm flipH="false" flipV="false" rot="0">
              <a:off x="0" y="0"/>
              <a:ext cx="2709333" cy="176496"/>
            </a:xfrm>
            <a:custGeom>
              <a:avLst/>
              <a:gdLst/>
              <a:ahLst/>
              <a:cxnLst/>
              <a:rect r="r" b="b" t="t" l="l"/>
              <a:pathLst>
                <a:path h="176496" w="2709333">
                  <a:moveTo>
                    <a:pt x="0" y="0"/>
                  </a:moveTo>
                  <a:lnTo>
                    <a:pt x="2709333" y="0"/>
                  </a:lnTo>
                  <a:lnTo>
                    <a:pt x="2709333" y="176496"/>
                  </a:lnTo>
                  <a:lnTo>
                    <a:pt x="0" y="176496"/>
                  </a:lnTo>
                  <a:close/>
                </a:path>
              </a:pathLst>
            </a:custGeom>
            <a:solidFill>
              <a:srgbClr val="54DAFF"/>
            </a:solidFill>
          </p:spPr>
        </p:sp>
        <p:sp>
          <p:nvSpPr>
            <p:cNvPr name="TextBox 13" id="13"/>
            <p:cNvSpPr txBox="true"/>
            <p:nvPr/>
          </p:nvSpPr>
          <p:spPr>
            <a:xfrm>
              <a:off x="0" y="-38100"/>
              <a:ext cx="2709333" cy="214596"/>
            </a:xfrm>
            <a:prstGeom prst="rect">
              <a:avLst/>
            </a:prstGeom>
          </p:spPr>
          <p:txBody>
            <a:bodyPr anchor="ctr" rtlCol="false" tIns="50800" lIns="50800" bIns="50800" rIns="50800"/>
            <a:lstStyle/>
            <a:p>
              <a:pPr algn="ctr">
                <a:lnSpc>
                  <a:spcPts val="2659"/>
                </a:lnSpc>
              </a:pPr>
            </a:p>
          </p:txBody>
        </p:sp>
      </p:grpSp>
    </p:spTree>
  </p:cSld>
  <p:clrMapOvr>
    <a:masterClrMapping/>
  </p:clrMapOvr>
</p:sld>
</file>

<file path=ppt/slides/slide3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0"/>
            <a:ext cx="3811562" cy="3436263"/>
            <a:chOff x="0" y="0"/>
            <a:chExt cx="1003868" cy="905024"/>
          </a:xfrm>
        </p:grpSpPr>
        <p:sp>
          <p:nvSpPr>
            <p:cNvPr name="Freeform 3" id="3"/>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54DAFF"/>
            </a:solidFill>
          </p:spPr>
        </p:sp>
        <p:sp>
          <p:nvSpPr>
            <p:cNvPr name="TextBox 4" id="4"/>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0" y="0"/>
            <a:ext cx="3363110" cy="3039341"/>
            <a:chOff x="0" y="0"/>
            <a:chExt cx="885757" cy="800485"/>
          </a:xfrm>
        </p:grpSpPr>
        <p:sp>
          <p:nvSpPr>
            <p:cNvPr name="Freeform 6" id="6"/>
            <p:cNvSpPr/>
            <p:nvPr/>
          </p:nvSpPr>
          <p:spPr>
            <a:xfrm flipH="false" flipV="false" rot="0">
              <a:off x="0" y="0"/>
              <a:ext cx="885757" cy="800485"/>
            </a:xfrm>
            <a:custGeom>
              <a:avLst/>
              <a:gdLst/>
              <a:ahLst/>
              <a:cxnLst/>
              <a:rect r="r" b="b" t="t" l="l"/>
              <a:pathLst>
                <a:path h="800485" w="885757">
                  <a:moveTo>
                    <a:pt x="0" y="0"/>
                  </a:moveTo>
                  <a:lnTo>
                    <a:pt x="885757" y="0"/>
                  </a:lnTo>
                  <a:lnTo>
                    <a:pt x="885757" y="800485"/>
                  </a:lnTo>
                  <a:lnTo>
                    <a:pt x="0" y="800485"/>
                  </a:lnTo>
                  <a:close/>
                </a:path>
              </a:pathLst>
            </a:custGeom>
            <a:solidFill>
              <a:srgbClr val="FFFFFF"/>
            </a:solidFill>
          </p:spPr>
        </p:sp>
        <p:sp>
          <p:nvSpPr>
            <p:cNvPr name="TextBox 7" id="7"/>
            <p:cNvSpPr txBox="true"/>
            <p:nvPr/>
          </p:nvSpPr>
          <p:spPr>
            <a:xfrm>
              <a:off x="0" y="-38100"/>
              <a:ext cx="885757" cy="838585"/>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14476438" y="0"/>
            <a:ext cx="3811562" cy="3436263"/>
            <a:chOff x="0" y="0"/>
            <a:chExt cx="1003868" cy="905024"/>
          </a:xfrm>
        </p:grpSpPr>
        <p:sp>
          <p:nvSpPr>
            <p:cNvPr name="Freeform 9" id="9"/>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249EE4"/>
            </a:solidFill>
          </p:spPr>
        </p:sp>
        <p:sp>
          <p:nvSpPr>
            <p:cNvPr name="TextBox 10" id="10"/>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14921883" y="0"/>
            <a:ext cx="3366117" cy="3039341"/>
            <a:chOff x="0" y="0"/>
            <a:chExt cx="886549" cy="800485"/>
          </a:xfrm>
        </p:grpSpPr>
        <p:sp>
          <p:nvSpPr>
            <p:cNvPr name="Freeform 12" id="12"/>
            <p:cNvSpPr/>
            <p:nvPr/>
          </p:nvSpPr>
          <p:spPr>
            <a:xfrm flipH="false" flipV="false" rot="0">
              <a:off x="0" y="0"/>
              <a:ext cx="886549" cy="800485"/>
            </a:xfrm>
            <a:custGeom>
              <a:avLst/>
              <a:gdLst/>
              <a:ahLst/>
              <a:cxnLst/>
              <a:rect r="r" b="b" t="t" l="l"/>
              <a:pathLst>
                <a:path h="800485" w="886549">
                  <a:moveTo>
                    <a:pt x="0" y="0"/>
                  </a:moveTo>
                  <a:lnTo>
                    <a:pt x="886549" y="0"/>
                  </a:lnTo>
                  <a:lnTo>
                    <a:pt x="886549" y="800485"/>
                  </a:lnTo>
                  <a:lnTo>
                    <a:pt x="0" y="800485"/>
                  </a:lnTo>
                  <a:close/>
                </a:path>
              </a:pathLst>
            </a:custGeom>
            <a:solidFill>
              <a:srgbClr val="FFFFFF"/>
            </a:solidFill>
          </p:spPr>
        </p:sp>
        <p:sp>
          <p:nvSpPr>
            <p:cNvPr name="TextBox 13" id="13"/>
            <p:cNvSpPr txBox="true"/>
            <p:nvPr/>
          </p:nvSpPr>
          <p:spPr>
            <a:xfrm>
              <a:off x="0" y="-38100"/>
              <a:ext cx="886549" cy="838585"/>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0">
            <a:off x="0" y="6850737"/>
            <a:ext cx="3811562" cy="3436263"/>
            <a:chOff x="0" y="0"/>
            <a:chExt cx="1003868" cy="905024"/>
          </a:xfrm>
        </p:grpSpPr>
        <p:sp>
          <p:nvSpPr>
            <p:cNvPr name="Freeform 15" id="15"/>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0078D4"/>
            </a:solidFill>
          </p:spPr>
        </p:sp>
        <p:sp>
          <p:nvSpPr>
            <p:cNvPr name="TextBox 16" id="16"/>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17" id="17"/>
          <p:cNvGrpSpPr/>
          <p:nvPr/>
        </p:nvGrpSpPr>
        <p:grpSpPr>
          <a:xfrm rot="0">
            <a:off x="0" y="7247659"/>
            <a:ext cx="3363110" cy="3039341"/>
            <a:chOff x="0" y="0"/>
            <a:chExt cx="885757" cy="800485"/>
          </a:xfrm>
        </p:grpSpPr>
        <p:sp>
          <p:nvSpPr>
            <p:cNvPr name="Freeform 18" id="18"/>
            <p:cNvSpPr/>
            <p:nvPr/>
          </p:nvSpPr>
          <p:spPr>
            <a:xfrm flipH="false" flipV="false" rot="0">
              <a:off x="0" y="0"/>
              <a:ext cx="885757" cy="800485"/>
            </a:xfrm>
            <a:custGeom>
              <a:avLst/>
              <a:gdLst/>
              <a:ahLst/>
              <a:cxnLst/>
              <a:rect r="r" b="b" t="t" l="l"/>
              <a:pathLst>
                <a:path h="800485" w="885757">
                  <a:moveTo>
                    <a:pt x="0" y="0"/>
                  </a:moveTo>
                  <a:lnTo>
                    <a:pt x="885757" y="0"/>
                  </a:lnTo>
                  <a:lnTo>
                    <a:pt x="885757" y="800485"/>
                  </a:lnTo>
                  <a:lnTo>
                    <a:pt x="0" y="800485"/>
                  </a:lnTo>
                  <a:close/>
                </a:path>
              </a:pathLst>
            </a:custGeom>
            <a:solidFill>
              <a:srgbClr val="FFFFFF"/>
            </a:solidFill>
          </p:spPr>
        </p:sp>
        <p:sp>
          <p:nvSpPr>
            <p:cNvPr name="TextBox 19" id="19"/>
            <p:cNvSpPr txBox="true"/>
            <p:nvPr/>
          </p:nvSpPr>
          <p:spPr>
            <a:xfrm>
              <a:off x="0" y="-38100"/>
              <a:ext cx="885757" cy="838585"/>
            </a:xfrm>
            <a:prstGeom prst="rect">
              <a:avLst/>
            </a:prstGeom>
          </p:spPr>
          <p:txBody>
            <a:bodyPr anchor="ctr" rtlCol="false" tIns="50800" lIns="50800" bIns="50800" rIns="50800"/>
            <a:lstStyle/>
            <a:p>
              <a:pPr algn="ctr">
                <a:lnSpc>
                  <a:spcPts val="2659"/>
                </a:lnSpc>
              </a:pPr>
            </a:p>
          </p:txBody>
        </p:sp>
      </p:grpSp>
      <p:grpSp>
        <p:nvGrpSpPr>
          <p:cNvPr name="Group 20" id="20"/>
          <p:cNvGrpSpPr/>
          <p:nvPr/>
        </p:nvGrpSpPr>
        <p:grpSpPr>
          <a:xfrm rot="0">
            <a:off x="14463907" y="6850737"/>
            <a:ext cx="3811562" cy="3436263"/>
            <a:chOff x="0" y="0"/>
            <a:chExt cx="1003868" cy="905024"/>
          </a:xfrm>
        </p:grpSpPr>
        <p:sp>
          <p:nvSpPr>
            <p:cNvPr name="Freeform 21" id="21"/>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034FA0"/>
            </a:solidFill>
          </p:spPr>
        </p:sp>
        <p:sp>
          <p:nvSpPr>
            <p:cNvPr name="TextBox 22" id="22"/>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23" id="23"/>
          <p:cNvGrpSpPr/>
          <p:nvPr/>
        </p:nvGrpSpPr>
        <p:grpSpPr>
          <a:xfrm rot="0">
            <a:off x="14912358" y="7247659"/>
            <a:ext cx="3363110" cy="3039341"/>
            <a:chOff x="0" y="0"/>
            <a:chExt cx="885757" cy="800485"/>
          </a:xfrm>
        </p:grpSpPr>
        <p:sp>
          <p:nvSpPr>
            <p:cNvPr name="Freeform 24" id="24"/>
            <p:cNvSpPr/>
            <p:nvPr/>
          </p:nvSpPr>
          <p:spPr>
            <a:xfrm flipH="false" flipV="false" rot="0">
              <a:off x="0" y="0"/>
              <a:ext cx="885757" cy="800485"/>
            </a:xfrm>
            <a:custGeom>
              <a:avLst/>
              <a:gdLst/>
              <a:ahLst/>
              <a:cxnLst/>
              <a:rect r="r" b="b" t="t" l="l"/>
              <a:pathLst>
                <a:path h="800485" w="885757">
                  <a:moveTo>
                    <a:pt x="0" y="0"/>
                  </a:moveTo>
                  <a:lnTo>
                    <a:pt x="885757" y="0"/>
                  </a:lnTo>
                  <a:lnTo>
                    <a:pt x="885757" y="800485"/>
                  </a:lnTo>
                  <a:lnTo>
                    <a:pt x="0" y="800485"/>
                  </a:lnTo>
                  <a:close/>
                </a:path>
              </a:pathLst>
            </a:custGeom>
            <a:solidFill>
              <a:srgbClr val="FFFFFF"/>
            </a:solidFill>
          </p:spPr>
        </p:sp>
        <p:sp>
          <p:nvSpPr>
            <p:cNvPr name="TextBox 25" id="25"/>
            <p:cNvSpPr txBox="true"/>
            <p:nvPr/>
          </p:nvSpPr>
          <p:spPr>
            <a:xfrm>
              <a:off x="0" y="-38100"/>
              <a:ext cx="885757" cy="838585"/>
            </a:xfrm>
            <a:prstGeom prst="rect">
              <a:avLst/>
            </a:prstGeom>
          </p:spPr>
          <p:txBody>
            <a:bodyPr anchor="ctr" rtlCol="false" tIns="50800" lIns="50800" bIns="50800" rIns="50800"/>
            <a:lstStyle/>
            <a:p>
              <a:pPr algn="ctr">
                <a:lnSpc>
                  <a:spcPts val="2659"/>
                </a:lnSpc>
              </a:pPr>
            </a:p>
          </p:txBody>
        </p:sp>
      </p:grpSp>
      <p:sp>
        <p:nvSpPr>
          <p:cNvPr name="TextBox 26" id="26"/>
          <p:cNvSpPr txBox="true"/>
          <p:nvPr/>
        </p:nvSpPr>
        <p:spPr>
          <a:xfrm rot="0">
            <a:off x="7830277" y="2524720"/>
            <a:ext cx="2627447" cy="1642110"/>
          </a:xfrm>
          <a:prstGeom prst="rect">
            <a:avLst/>
          </a:prstGeom>
        </p:spPr>
        <p:txBody>
          <a:bodyPr anchor="t" rtlCol="false" tIns="0" lIns="0" bIns="0" rIns="0">
            <a:spAutoFit/>
          </a:bodyPr>
          <a:lstStyle/>
          <a:p>
            <a:pPr algn="ctr" marL="0" indent="0" lvl="0">
              <a:lnSpc>
                <a:spcPts val="13439"/>
              </a:lnSpc>
              <a:spcBef>
                <a:spcPct val="0"/>
              </a:spcBef>
            </a:pPr>
            <a:r>
              <a:rPr lang="en-US" sz="9600">
                <a:solidFill>
                  <a:srgbClr val="000000"/>
                </a:solidFill>
                <a:latin typeface="Cerebri"/>
                <a:ea typeface="Cerebri"/>
                <a:cs typeface="Cerebri"/>
                <a:sym typeface="Cerebri"/>
              </a:rPr>
              <a:t>(Q1)</a:t>
            </a:r>
          </a:p>
        </p:txBody>
      </p:sp>
      <p:sp>
        <p:nvSpPr>
          <p:cNvPr name="TextBox 27" id="27"/>
          <p:cNvSpPr txBox="true"/>
          <p:nvPr/>
        </p:nvSpPr>
        <p:spPr>
          <a:xfrm rot="0">
            <a:off x="4682754" y="4243705"/>
            <a:ext cx="8922492" cy="1704340"/>
          </a:xfrm>
          <a:prstGeom prst="rect">
            <a:avLst/>
          </a:prstGeom>
        </p:spPr>
        <p:txBody>
          <a:bodyPr anchor="t" rtlCol="false" tIns="0" lIns="0" bIns="0" rIns="0">
            <a:spAutoFit/>
          </a:bodyPr>
          <a:lstStyle/>
          <a:p>
            <a:pPr algn="l" marL="0" indent="0" lvl="0">
              <a:lnSpc>
                <a:spcPts val="6859"/>
              </a:lnSpc>
              <a:spcBef>
                <a:spcPct val="0"/>
              </a:spcBef>
            </a:pPr>
            <a:r>
              <a:rPr lang="en-US" sz="4899">
                <a:solidFill>
                  <a:srgbClr val="000000"/>
                </a:solidFill>
                <a:latin typeface="Cerebri"/>
                <a:ea typeface="Cerebri"/>
                <a:cs typeface="Cerebri"/>
                <a:sym typeface="Cerebri"/>
              </a:rPr>
              <a:t>In a new email draft, where do you click to schedule an email?</a:t>
            </a:r>
          </a:p>
        </p:txBody>
      </p:sp>
    </p:spTree>
  </p:cSld>
  <p:clrMapOvr>
    <a:masterClrMapping/>
  </p:clrMapOvr>
</p:sld>
</file>

<file path=ppt/slides/slide3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9869411"/>
          </a:xfrm>
          <a:custGeom>
            <a:avLst/>
            <a:gdLst/>
            <a:ahLst/>
            <a:cxnLst/>
            <a:rect r="r" b="b" t="t" l="l"/>
            <a:pathLst>
              <a:path h="9869411" w="18288000">
                <a:moveTo>
                  <a:pt x="0" y="0"/>
                </a:moveTo>
                <a:lnTo>
                  <a:pt x="18288000" y="0"/>
                </a:lnTo>
                <a:lnTo>
                  <a:pt x="18288000" y="9869411"/>
                </a:lnTo>
                <a:lnTo>
                  <a:pt x="0" y="9869411"/>
                </a:lnTo>
                <a:lnTo>
                  <a:pt x="0" y="0"/>
                </a:lnTo>
                <a:close/>
              </a:path>
            </a:pathLst>
          </a:custGeom>
          <a:blipFill>
            <a:blip r:embed="rId3"/>
            <a:stretch>
              <a:fillRect l="0" t="0" r="0" b="0"/>
            </a:stretch>
          </a:blipFill>
        </p:spPr>
      </p:sp>
      <p:sp>
        <p:nvSpPr>
          <p:cNvPr name="Freeform 3" id="3"/>
          <p:cNvSpPr/>
          <p:nvPr/>
        </p:nvSpPr>
        <p:spPr>
          <a:xfrm flipH="false" flipV="false" rot="0">
            <a:off x="7378682" y="1542684"/>
            <a:ext cx="923894" cy="942586"/>
          </a:xfrm>
          <a:custGeom>
            <a:avLst/>
            <a:gdLst/>
            <a:ahLst/>
            <a:cxnLst/>
            <a:rect r="r" b="b" t="t" l="l"/>
            <a:pathLst>
              <a:path h="942586" w="923894">
                <a:moveTo>
                  <a:pt x="0" y="0"/>
                </a:moveTo>
                <a:lnTo>
                  <a:pt x="923893" y="0"/>
                </a:lnTo>
                <a:lnTo>
                  <a:pt x="923893" y="942586"/>
                </a:lnTo>
                <a:lnTo>
                  <a:pt x="0" y="942586"/>
                </a:lnTo>
                <a:lnTo>
                  <a:pt x="0" y="0"/>
                </a:lnTo>
                <a:close/>
              </a:path>
            </a:pathLst>
          </a:custGeom>
          <a:blipFill>
            <a:blip r:embed="rId4"/>
            <a:stretch>
              <a:fillRect l="-261081" t="-245876" r="-296295" b="-298464"/>
            </a:stretch>
          </a:blipFill>
          <a:ln w="190500" cap="sq">
            <a:solidFill>
              <a:srgbClr val="E5231D"/>
            </a:solidFill>
            <a:prstDash val="solid"/>
            <a:miter/>
          </a:ln>
        </p:spPr>
      </p:sp>
      <p:grpSp>
        <p:nvGrpSpPr>
          <p:cNvPr name="Group 4" id="4"/>
          <p:cNvGrpSpPr/>
          <p:nvPr/>
        </p:nvGrpSpPr>
        <p:grpSpPr>
          <a:xfrm rot="-10800000">
            <a:off x="0" y="9886950"/>
            <a:ext cx="18288000" cy="388985"/>
            <a:chOff x="0" y="0"/>
            <a:chExt cx="4816593" cy="102449"/>
          </a:xfrm>
        </p:grpSpPr>
        <p:sp>
          <p:nvSpPr>
            <p:cNvPr name="Freeform 5" id="5"/>
            <p:cNvSpPr/>
            <p:nvPr/>
          </p:nvSpPr>
          <p:spPr>
            <a:xfrm flipH="false" flipV="false" rot="0">
              <a:off x="0" y="0"/>
              <a:ext cx="4816592" cy="102449"/>
            </a:xfrm>
            <a:custGeom>
              <a:avLst/>
              <a:gdLst/>
              <a:ahLst/>
              <a:cxnLst/>
              <a:rect r="r" b="b" t="t" l="l"/>
              <a:pathLst>
                <a:path h="102449" w="4816592">
                  <a:moveTo>
                    <a:pt x="0" y="0"/>
                  </a:moveTo>
                  <a:lnTo>
                    <a:pt x="4816592" y="0"/>
                  </a:lnTo>
                  <a:lnTo>
                    <a:pt x="4816592" y="102449"/>
                  </a:lnTo>
                  <a:lnTo>
                    <a:pt x="0" y="102449"/>
                  </a:lnTo>
                  <a:close/>
                </a:path>
              </a:pathLst>
            </a:custGeom>
            <a:gradFill rotWithShape="true">
              <a:gsLst>
                <a:gs pos="0">
                  <a:srgbClr val="54DAFF">
                    <a:alpha val="100000"/>
                  </a:srgbClr>
                </a:gs>
                <a:gs pos="33333">
                  <a:srgbClr val="249EE4">
                    <a:alpha val="100000"/>
                  </a:srgbClr>
                </a:gs>
                <a:gs pos="66667">
                  <a:srgbClr val="0078D4">
                    <a:alpha val="100000"/>
                  </a:srgbClr>
                </a:gs>
                <a:gs pos="100000">
                  <a:srgbClr val="034FA0">
                    <a:alpha val="100000"/>
                  </a:srgbClr>
                </a:gs>
              </a:gsLst>
              <a:lin ang="0"/>
            </a:gradFill>
          </p:spPr>
        </p:sp>
        <p:sp>
          <p:nvSpPr>
            <p:cNvPr name="TextBox 6" id="6"/>
            <p:cNvSpPr txBox="true"/>
            <p:nvPr/>
          </p:nvSpPr>
          <p:spPr>
            <a:xfrm>
              <a:off x="0" y="-38100"/>
              <a:ext cx="4816593" cy="140549"/>
            </a:xfrm>
            <a:prstGeom prst="rect">
              <a:avLst/>
            </a:prstGeom>
          </p:spPr>
          <p:txBody>
            <a:bodyPr anchor="ctr" rtlCol="false" tIns="50800" lIns="50800" bIns="50800" rIns="50800"/>
            <a:lstStyle/>
            <a:p>
              <a:pPr algn="ctr">
                <a:lnSpc>
                  <a:spcPts val="2659"/>
                </a:lnSpc>
              </a:pPr>
            </a:p>
          </p:txBody>
        </p:sp>
      </p:grpSp>
    </p:spTree>
  </p:cSld>
  <p:clrMapOvr>
    <a:masterClrMapping/>
  </p:clrMapOvr>
</p:sld>
</file>

<file path=ppt/slides/slide3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0"/>
            <a:ext cx="3811562" cy="3436263"/>
            <a:chOff x="0" y="0"/>
            <a:chExt cx="1003868" cy="905024"/>
          </a:xfrm>
        </p:grpSpPr>
        <p:sp>
          <p:nvSpPr>
            <p:cNvPr name="Freeform 3" id="3"/>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54DAFF"/>
            </a:solidFill>
          </p:spPr>
        </p:sp>
        <p:sp>
          <p:nvSpPr>
            <p:cNvPr name="TextBox 4" id="4"/>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0" y="0"/>
            <a:ext cx="3363110" cy="3039341"/>
            <a:chOff x="0" y="0"/>
            <a:chExt cx="885757" cy="800485"/>
          </a:xfrm>
        </p:grpSpPr>
        <p:sp>
          <p:nvSpPr>
            <p:cNvPr name="Freeform 6" id="6"/>
            <p:cNvSpPr/>
            <p:nvPr/>
          </p:nvSpPr>
          <p:spPr>
            <a:xfrm flipH="false" flipV="false" rot="0">
              <a:off x="0" y="0"/>
              <a:ext cx="885757" cy="800485"/>
            </a:xfrm>
            <a:custGeom>
              <a:avLst/>
              <a:gdLst/>
              <a:ahLst/>
              <a:cxnLst/>
              <a:rect r="r" b="b" t="t" l="l"/>
              <a:pathLst>
                <a:path h="800485" w="885757">
                  <a:moveTo>
                    <a:pt x="0" y="0"/>
                  </a:moveTo>
                  <a:lnTo>
                    <a:pt x="885757" y="0"/>
                  </a:lnTo>
                  <a:lnTo>
                    <a:pt x="885757" y="800485"/>
                  </a:lnTo>
                  <a:lnTo>
                    <a:pt x="0" y="800485"/>
                  </a:lnTo>
                  <a:close/>
                </a:path>
              </a:pathLst>
            </a:custGeom>
            <a:solidFill>
              <a:srgbClr val="FFFFFF"/>
            </a:solidFill>
          </p:spPr>
        </p:sp>
        <p:sp>
          <p:nvSpPr>
            <p:cNvPr name="TextBox 7" id="7"/>
            <p:cNvSpPr txBox="true"/>
            <p:nvPr/>
          </p:nvSpPr>
          <p:spPr>
            <a:xfrm>
              <a:off x="0" y="-38100"/>
              <a:ext cx="885757" cy="838585"/>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14476438" y="0"/>
            <a:ext cx="3811562" cy="3436263"/>
            <a:chOff x="0" y="0"/>
            <a:chExt cx="1003868" cy="905024"/>
          </a:xfrm>
        </p:grpSpPr>
        <p:sp>
          <p:nvSpPr>
            <p:cNvPr name="Freeform 9" id="9"/>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249EE4"/>
            </a:solidFill>
          </p:spPr>
        </p:sp>
        <p:sp>
          <p:nvSpPr>
            <p:cNvPr name="TextBox 10" id="10"/>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14921883" y="0"/>
            <a:ext cx="3366117" cy="3039341"/>
            <a:chOff x="0" y="0"/>
            <a:chExt cx="886549" cy="800485"/>
          </a:xfrm>
        </p:grpSpPr>
        <p:sp>
          <p:nvSpPr>
            <p:cNvPr name="Freeform 12" id="12"/>
            <p:cNvSpPr/>
            <p:nvPr/>
          </p:nvSpPr>
          <p:spPr>
            <a:xfrm flipH="false" flipV="false" rot="0">
              <a:off x="0" y="0"/>
              <a:ext cx="886549" cy="800485"/>
            </a:xfrm>
            <a:custGeom>
              <a:avLst/>
              <a:gdLst/>
              <a:ahLst/>
              <a:cxnLst/>
              <a:rect r="r" b="b" t="t" l="l"/>
              <a:pathLst>
                <a:path h="800485" w="886549">
                  <a:moveTo>
                    <a:pt x="0" y="0"/>
                  </a:moveTo>
                  <a:lnTo>
                    <a:pt x="886549" y="0"/>
                  </a:lnTo>
                  <a:lnTo>
                    <a:pt x="886549" y="800485"/>
                  </a:lnTo>
                  <a:lnTo>
                    <a:pt x="0" y="800485"/>
                  </a:lnTo>
                  <a:close/>
                </a:path>
              </a:pathLst>
            </a:custGeom>
            <a:solidFill>
              <a:srgbClr val="FFFFFF"/>
            </a:solidFill>
          </p:spPr>
        </p:sp>
        <p:sp>
          <p:nvSpPr>
            <p:cNvPr name="TextBox 13" id="13"/>
            <p:cNvSpPr txBox="true"/>
            <p:nvPr/>
          </p:nvSpPr>
          <p:spPr>
            <a:xfrm>
              <a:off x="0" y="-38100"/>
              <a:ext cx="886549" cy="838585"/>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0">
            <a:off x="0" y="6850737"/>
            <a:ext cx="3811562" cy="3436263"/>
            <a:chOff x="0" y="0"/>
            <a:chExt cx="1003868" cy="905024"/>
          </a:xfrm>
        </p:grpSpPr>
        <p:sp>
          <p:nvSpPr>
            <p:cNvPr name="Freeform 15" id="15"/>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0078D4"/>
            </a:solidFill>
          </p:spPr>
        </p:sp>
        <p:sp>
          <p:nvSpPr>
            <p:cNvPr name="TextBox 16" id="16"/>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17" id="17"/>
          <p:cNvGrpSpPr/>
          <p:nvPr/>
        </p:nvGrpSpPr>
        <p:grpSpPr>
          <a:xfrm rot="0">
            <a:off x="0" y="7247659"/>
            <a:ext cx="3363110" cy="3039341"/>
            <a:chOff x="0" y="0"/>
            <a:chExt cx="885757" cy="800485"/>
          </a:xfrm>
        </p:grpSpPr>
        <p:sp>
          <p:nvSpPr>
            <p:cNvPr name="Freeform 18" id="18"/>
            <p:cNvSpPr/>
            <p:nvPr/>
          </p:nvSpPr>
          <p:spPr>
            <a:xfrm flipH="false" flipV="false" rot="0">
              <a:off x="0" y="0"/>
              <a:ext cx="885757" cy="800485"/>
            </a:xfrm>
            <a:custGeom>
              <a:avLst/>
              <a:gdLst/>
              <a:ahLst/>
              <a:cxnLst/>
              <a:rect r="r" b="b" t="t" l="l"/>
              <a:pathLst>
                <a:path h="800485" w="885757">
                  <a:moveTo>
                    <a:pt x="0" y="0"/>
                  </a:moveTo>
                  <a:lnTo>
                    <a:pt x="885757" y="0"/>
                  </a:lnTo>
                  <a:lnTo>
                    <a:pt x="885757" y="800485"/>
                  </a:lnTo>
                  <a:lnTo>
                    <a:pt x="0" y="800485"/>
                  </a:lnTo>
                  <a:close/>
                </a:path>
              </a:pathLst>
            </a:custGeom>
            <a:solidFill>
              <a:srgbClr val="FFFFFF"/>
            </a:solidFill>
          </p:spPr>
        </p:sp>
        <p:sp>
          <p:nvSpPr>
            <p:cNvPr name="TextBox 19" id="19"/>
            <p:cNvSpPr txBox="true"/>
            <p:nvPr/>
          </p:nvSpPr>
          <p:spPr>
            <a:xfrm>
              <a:off x="0" y="-38100"/>
              <a:ext cx="885757" cy="838585"/>
            </a:xfrm>
            <a:prstGeom prst="rect">
              <a:avLst/>
            </a:prstGeom>
          </p:spPr>
          <p:txBody>
            <a:bodyPr anchor="ctr" rtlCol="false" tIns="50800" lIns="50800" bIns="50800" rIns="50800"/>
            <a:lstStyle/>
            <a:p>
              <a:pPr algn="ctr">
                <a:lnSpc>
                  <a:spcPts val="2659"/>
                </a:lnSpc>
              </a:pPr>
            </a:p>
          </p:txBody>
        </p:sp>
      </p:grpSp>
      <p:grpSp>
        <p:nvGrpSpPr>
          <p:cNvPr name="Group 20" id="20"/>
          <p:cNvGrpSpPr/>
          <p:nvPr/>
        </p:nvGrpSpPr>
        <p:grpSpPr>
          <a:xfrm rot="0">
            <a:off x="14463907" y="6850737"/>
            <a:ext cx="3811562" cy="3436263"/>
            <a:chOff x="0" y="0"/>
            <a:chExt cx="1003868" cy="905024"/>
          </a:xfrm>
        </p:grpSpPr>
        <p:sp>
          <p:nvSpPr>
            <p:cNvPr name="Freeform 21" id="21"/>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034FA0"/>
            </a:solidFill>
          </p:spPr>
        </p:sp>
        <p:sp>
          <p:nvSpPr>
            <p:cNvPr name="TextBox 22" id="22"/>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23" id="23"/>
          <p:cNvGrpSpPr/>
          <p:nvPr/>
        </p:nvGrpSpPr>
        <p:grpSpPr>
          <a:xfrm rot="0">
            <a:off x="14912358" y="7247659"/>
            <a:ext cx="3363110" cy="3039341"/>
            <a:chOff x="0" y="0"/>
            <a:chExt cx="885757" cy="800485"/>
          </a:xfrm>
        </p:grpSpPr>
        <p:sp>
          <p:nvSpPr>
            <p:cNvPr name="Freeform 24" id="24"/>
            <p:cNvSpPr/>
            <p:nvPr/>
          </p:nvSpPr>
          <p:spPr>
            <a:xfrm flipH="false" flipV="false" rot="0">
              <a:off x="0" y="0"/>
              <a:ext cx="885757" cy="800485"/>
            </a:xfrm>
            <a:custGeom>
              <a:avLst/>
              <a:gdLst/>
              <a:ahLst/>
              <a:cxnLst/>
              <a:rect r="r" b="b" t="t" l="l"/>
              <a:pathLst>
                <a:path h="800485" w="885757">
                  <a:moveTo>
                    <a:pt x="0" y="0"/>
                  </a:moveTo>
                  <a:lnTo>
                    <a:pt x="885757" y="0"/>
                  </a:lnTo>
                  <a:lnTo>
                    <a:pt x="885757" y="800485"/>
                  </a:lnTo>
                  <a:lnTo>
                    <a:pt x="0" y="800485"/>
                  </a:lnTo>
                  <a:close/>
                </a:path>
              </a:pathLst>
            </a:custGeom>
            <a:solidFill>
              <a:srgbClr val="FFFFFF"/>
            </a:solidFill>
          </p:spPr>
        </p:sp>
        <p:sp>
          <p:nvSpPr>
            <p:cNvPr name="TextBox 25" id="25"/>
            <p:cNvSpPr txBox="true"/>
            <p:nvPr/>
          </p:nvSpPr>
          <p:spPr>
            <a:xfrm>
              <a:off x="0" y="-38100"/>
              <a:ext cx="885757" cy="838585"/>
            </a:xfrm>
            <a:prstGeom prst="rect">
              <a:avLst/>
            </a:prstGeom>
          </p:spPr>
          <p:txBody>
            <a:bodyPr anchor="ctr" rtlCol="false" tIns="50800" lIns="50800" bIns="50800" rIns="50800"/>
            <a:lstStyle/>
            <a:p>
              <a:pPr algn="ctr">
                <a:lnSpc>
                  <a:spcPts val="2659"/>
                </a:lnSpc>
              </a:pPr>
            </a:p>
          </p:txBody>
        </p:sp>
      </p:grpSp>
      <p:sp>
        <p:nvSpPr>
          <p:cNvPr name="TextBox 26" id="26"/>
          <p:cNvSpPr txBox="true"/>
          <p:nvPr/>
        </p:nvSpPr>
        <p:spPr>
          <a:xfrm rot="0">
            <a:off x="7830277" y="2524720"/>
            <a:ext cx="2627447" cy="1642110"/>
          </a:xfrm>
          <a:prstGeom prst="rect">
            <a:avLst/>
          </a:prstGeom>
        </p:spPr>
        <p:txBody>
          <a:bodyPr anchor="t" rtlCol="false" tIns="0" lIns="0" bIns="0" rIns="0">
            <a:spAutoFit/>
          </a:bodyPr>
          <a:lstStyle/>
          <a:p>
            <a:pPr algn="ctr" marL="0" indent="0" lvl="0">
              <a:lnSpc>
                <a:spcPts val="13439"/>
              </a:lnSpc>
              <a:spcBef>
                <a:spcPct val="0"/>
              </a:spcBef>
            </a:pPr>
            <a:r>
              <a:rPr lang="en-US" sz="9600">
                <a:solidFill>
                  <a:srgbClr val="000000"/>
                </a:solidFill>
                <a:latin typeface="Cerebri"/>
                <a:ea typeface="Cerebri"/>
                <a:cs typeface="Cerebri"/>
                <a:sym typeface="Cerebri"/>
              </a:rPr>
              <a:t>(Q2)</a:t>
            </a:r>
          </a:p>
        </p:txBody>
      </p:sp>
      <p:sp>
        <p:nvSpPr>
          <p:cNvPr name="TextBox 27" id="27"/>
          <p:cNvSpPr txBox="true"/>
          <p:nvPr/>
        </p:nvSpPr>
        <p:spPr>
          <a:xfrm rot="0">
            <a:off x="4242406" y="4244147"/>
            <a:ext cx="9803189" cy="3216910"/>
          </a:xfrm>
          <a:prstGeom prst="rect">
            <a:avLst/>
          </a:prstGeom>
        </p:spPr>
        <p:txBody>
          <a:bodyPr anchor="t" rtlCol="false" tIns="0" lIns="0" bIns="0" rIns="0">
            <a:spAutoFit/>
          </a:bodyPr>
          <a:lstStyle/>
          <a:p>
            <a:pPr algn="l" marL="0" indent="0" lvl="0">
              <a:lnSpc>
                <a:spcPts val="6439"/>
              </a:lnSpc>
              <a:spcBef>
                <a:spcPct val="0"/>
              </a:spcBef>
            </a:pPr>
            <a:r>
              <a:rPr lang="en-US" sz="4599">
                <a:solidFill>
                  <a:srgbClr val="000000"/>
                </a:solidFill>
                <a:latin typeface="Cerebri"/>
                <a:ea typeface="Cerebri"/>
                <a:cs typeface="Cerebri"/>
                <a:sym typeface="Cerebri"/>
              </a:rPr>
              <a:t>In a sent email, and after clicking the three dots at the top right corner of the email, where do you click on the options menu to recall an email?</a:t>
            </a:r>
          </a:p>
        </p:txBody>
      </p:sp>
    </p:spTree>
  </p:cSld>
  <p:clrMapOvr>
    <a:masterClrMapping/>
  </p:clrMapOvr>
</p:sld>
</file>

<file path=ppt/slides/slide3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5131" cy="9886950"/>
          </a:xfrm>
          <a:custGeom>
            <a:avLst/>
            <a:gdLst/>
            <a:ahLst/>
            <a:cxnLst/>
            <a:rect r="r" b="b" t="t" l="l"/>
            <a:pathLst>
              <a:path h="9886950" w="18285131">
                <a:moveTo>
                  <a:pt x="0" y="0"/>
                </a:moveTo>
                <a:lnTo>
                  <a:pt x="18285131" y="0"/>
                </a:lnTo>
                <a:lnTo>
                  <a:pt x="18285131" y="9886950"/>
                </a:lnTo>
                <a:lnTo>
                  <a:pt x="0" y="9886950"/>
                </a:lnTo>
                <a:lnTo>
                  <a:pt x="0" y="0"/>
                </a:lnTo>
                <a:close/>
              </a:path>
            </a:pathLst>
          </a:custGeom>
          <a:blipFill>
            <a:blip r:embed="rId3"/>
            <a:stretch>
              <a:fillRect l="0" t="0" r="0" b="0"/>
            </a:stretch>
          </a:blipFill>
        </p:spPr>
      </p:sp>
      <p:sp>
        <p:nvSpPr>
          <p:cNvPr name="Freeform 3" id="3"/>
          <p:cNvSpPr/>
          <p:nvPr/>
        </p:nvSpPr>
        <p:spPr>
          <a:xfrm flipH="false" flipV="false" rot="0">
            <a:off x="16079057" y="6512544"/>
            <a:ext cx="2206075" cy="903788"/>
          </a:xfrm>
          <a:custGeom>
            <a:avLst/>
            <a:gdLst/>
            <a:ahLst/>
            <a:cxnLst/>
            <a:rect r="r" b="b" t="t" l="l"/>
            <a:pathLst>
              <a:path h="903788" w="2206075">
                <a:moveTo>
                  <a:pt x="0" y="0"/>
                </a:moveTo>
                <a:lnTo>
                  <a:pt x="2206074" y="0"/>
                </a:lnTo>
                <a:lnTo>
                  <a:pt x="2206074" y="903788"/>
                </a:lnTo>
                <a:lnTo>
                  <a:pt x="0" y="903788"/>
                </a:lnTo>
                <a:lnTo>
                  <a:pt x="0" y="0"/>
                </a:lnTo>
                <a:close/>
              </a:path>
            </a:pathLst>
          </a:custGeom>
          <a:blipFill>
            <a:blip r:embed="rId4"/>
            <a:stretch>
              <a:fillRect l="-106173" t="-256431" r="-69132" b="-315569"/>
            </a:stretch>
          </a:blipFill>
          <a:ln w="190500" cap="sq">
            <a:solidFill>
              <a:srgbClr val="E5231D"/>
            </a:solidFill>
            <a:prstDash val="solid"/>
            <a:miter/>
          </a:ln>
        </p:spPr>
      </p:sp>
      <p:grpSp>
        <p:nvGrpSpPr>
          <p:cNvPr name="Group 4" id="4"/>
          <p:cNvGrpSpPr/>
          <p:nvPr/>
        </p:nvGrpSpPr>
        <p:grpSpPr>
          <a:xfrm rot="-10800000">
            <a:off x="0" y="9886950"/>
            <a:ext cx="18288000" cy="388985"/>
            <a:chOff x="0" y="0"/>
            <a:chExt cx="4816593" cy="102449"/>
          </a:xfrm>
        </p:grpSpPr>
        <p:sp>
          <p:nvSpPr>
            <p:cNvPr name="Freeform 5" id="5"/>
            <p:cNvSpPr/>
            <p:nvPr/>
          </p:nvSpPr>
          <p:spPr>
            <a:xfrm flipH="false" flipV="false" rot="0">
              <a:off x="0" y="0"/>
              <a:ext cx="4816592" cy="102449"/>
            </a:xfrm>
            <a:custGeom>
              <a:avLst/>
              <a:gdLst/>
              <a:ahLst/>
              <a:cxnLst/>
              <a:rect r="r" b="b" t="t" l="l"/>
              <a:pathLst>
                <a:path h="102449" w="4816592">
                  <a:moveTo>
                    <a:pt x="0" y="0"/>
                  </a:moveTo>
                  <a:lnTo>
                    <a:pt x="4816592" y="0"/>
                  </a:lnTo>
                  <a:lnTo>
                    <a:pt x="4816592" y="102449"/>
                  </a:lnTo>
                  <a:lnTo>
                    <a:pt x="0" y="102449"/>
                  </a:lnTo>
                  <a:close/>
                </a:path>
              </a:pathLst>
            </a:custGeom>
            <a:gradFill rotWithShape="true">
              <a:gsLst>
                <a:gs pos="0">
                  <a:srgbClr val="54DAFF">
                    <a:alpha val="100000"/>
                  </a:srgbClr>
                </a:gs>
                <a:gs pos="33333">
                  <a:srgbClr val="249EE4">
                    <a:alpha val="100000"/>
                  </a:srgbClr>
                </a:gs>
                <a:gs pos="66667">
                  <a:srgbClr val="0078D4">
                    <a:alpha val="100000"/>
                  </a:srgbClr>
                </a:gs>
                <a:gs pos="100000">
                  <a:srgbClr val="034FA0">
                    <a:alpha val="100000"/>
                  </a:srgbClr>
                </a:gs>
              </a:gsLst>
              <a:lin ang="0"/>
            </a:gradFill>
          </p:spPr>
        </p:sp>
        <p:sp>
          <p:nvSpPr>
            <p:cNvPr name="TextBox 6" id="6"/>
            <p:cNvSpPr txBox="true"/>
            <p:nvPr/>
          </p:nvSpPr>
          <p:spPr>
            <a:xfrm>
              <a:off x="0" y="-38100"/>
              <a:ext cx="4816593" cy="140549"/>
            </a:xfrm>
            <a:prstGeom prst="rect">
              <a:avLst/>
            </a:prstGeom>
          </p:spPr>
          <p:txBody>
            <a:bodyPr anchor="ctr" rtlCol="false" tIns="50800" lIns="50800" bIns="50800" rIns="50800"/>
            <a:lstStyle/>
            <a:p>
              <a:pPr algn="ctr">
                <a:lnSpc>
                  <a:spcPts val="2659"/>
                </a:lnSpc>
              </a:pPr>
            </a:p>
          </p:txBody>
        </p:sp>
      </p:grpSp>
    </p:spTree>
  </p:cSld>
  <p:clrMapOvr>
    <a:masterClrMapping/>
  </p:clrMapOvr>
</p:sld>
</file>

<file path=ppt/slides/slide3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0"/>
            <a:ext cx="3811562" cy="3436263"/>
            <a:chOff x="0" y="0"/>
            <a:chExt cx="1003868" cy="905024"/>
          </a:xfrm>
        </p:grpSpPr>
        <p:sp>
          <p:nvSpPr>
            <p:cNvPr name="Freeform 3" id="3"/>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54DAFF"/>
            </a:solidFill>
          </p:spPr>
        </p:sp>
        <p:sp>
          <p:nvSpPr>
            <p:cNvPr name="TextBox 4" id="4"/>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0" y="0"/>
            <a:ext cx="3363110" cy="3039341"/>
            <a:chOff x="0" y="0"/>
            <a:chExt cx="885757" cy="800485"/>
          </a:xfrm>
        </p:grpSpPr>
        <p:sp>
          <p:nvSpPr>
            <p:cNvPr name="Freeform 6" id="6"/>
            <p:cNvSpPr/>
            <p:nvPr/>
          </p:nvSpPr>
          <p:spPr>
            <a:xfrm flipH="false" flipV="false" rot="0">
              <a:off x="0" y="0"/>
              <a:ext cx="885757" cy="800485"/>
            </a:xfrm>
            <a:custGeom>
              <a:avLst/>
              <a:gdLst/>
              <a:ahLst/>
              <a:cxnLst/>
              <a:rect r="r" b="b" t="t" l="l"/>
              <a:pathLst>
                <a:path h="800485" w="885757">
                  <a:moveTo>
                    <a:pt x="0" y="0"/>
                  </a:moveTo>
                  <a:lnTo>
                    <a:pt x="885757" y="0"/>
                  </a:lnTo>
                  <a:lnTo>
                    <a:pt x="885757" y="800485"/>
                  </a:lnTo>
                  <a:lnTo>
                    <a:pt x="0" y="800485"/>
                  </a:lnTo>
                  <a:close/>
                </a:path>
              </a:pathLst>
            </a:custGeom>
            <a:solidFill>
              <a:srgbClr val="FFFFFF"/>
            </a:solidFill>
          </p:spPr>
        </p:sp>
        <p:sp>
          <p:nvSpPr>
            <p:cNvPr name="TextBox 7" id="7"/>
            <p:cNvSpPr txBox="true"/>
            <p:nvPr/>
          </p:nvSpPr>
          <p:spPr>
            <a:xfrm>
              <a:off x="0" y="-38100"/>
              <a:ext cx="885757" cy="838585"/>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14476438" y="0"/>
            <a:ext cx="3811562" cy="3436263"/>
            <a:chOff x="0" y="0"/>
            <a:chExt cx="1003868" cy="905024"/>
          </a:xfrm>
        </p:grpSpPr>
        <p:sp>
          <p:nvSpPr>
            <p:cNvPr name="Freeform 9" id="9"/>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249EE4"/>
            </a:solidFill>
          </p:spPr>
        </p:sp>
        <p:sp>
          <p:nvSpPr>
            <p:cNvPr name="TextBox 10" id="10"/>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14921883" y="0"/>
            <a:ext cx="3366117" cy="3039341"/>
            <a:chOff x="0" y="0"/>
            <a:chExt cx="886549" cy="800485"/>
          </a:xfrm>
        </p:grpSpPr>
        <p:sp>
          <p:nvSpPr>
            <p:cNvPr name="Freeform 12" id="12"/>
            <p:cNvSpPr/>
            <p:nvPr/>
          </p:nvSpPr>
          <p:spPr>
            <a:xfrm flipH="false" flipV="false" rot="0">
              <a:off x="0" y="0"/>
              <a:ext cx="886549" cy="800485"/>
            </a:xfrm>
            <a:custGeom>
              <a:avLst/>
              <a:gdLst/>
              <a:ahLst/>
              <a:cxnLst/>
              <a:rect r="r" b="b" t="t" l="l"/>
              <a:pathLst>
                <a:path h="800485" w="886549">
                  <a:moveTo>
                    <a:pt x="0" y="0"/>
                  </a:moveTo>
                  <a:lnTo>
                    <a:pt x="886549" y="0"/>
                  </a:lnTo>
                  <a:lnTo>
                    <a:pt x="886549" y="800485"/>
                  </a:lnTo>
                  <a:lnTo>
                    <a:pt x="0" y="800485"/>
                  </a:lnTo>
                  <a:close/>
                </a:path>
              </a:pathLst>
            </a:custGeom>
            <a:solidFill>
              <a:srgbClr val="FFFFFF"/>
            </a:solidFill>
          </p:spPr>
        </p:sp>
        <p:sp>
          <p:nvSpPr>
            <p:cNvPr name="TextBox 13" id="13"/>
            <p:cNvSpPr txBox="true"/>
            <p:nvPr/>
          </p:nvSpPr>
          <p:spPr>
            <a:xfrm>
              <a:off x="0" y="-38100"/>
              <a:ext cx="886549" cy="838585"/>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0">
            <a:off x="0" y="6850737"/>
            <a:ext cx="3811562" cy="3436263"/>
            <a:chOff x="0" y="0"/>
            <a:chExt cx="1003868" cy="905024"/>
          </a:xfrm>
        </p:grpSpPr>
        <p:sp>
          <p:nvSpPr>
            <p:cNvPr name="Freeform 15" id="15"/>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0078D4"/>
            </a:solidFill>
          </p:spPr>
        </p:sp>
        <p:sp>
          <p:nvSpPr>
            <p:cNvPr name="TextBox 16" id="16"/>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17" id="17"/>
          <p:cNvGrpSpPr/>
          <p:nvPr/>
        </p:nvGrpSpPr>
        <p:grpSpPr>
          <a:xfrm rot="0">
            <a:off x="0" y="7247659"/>
            <a:ext cx="3363110" cy="3039341"/>
            <a:chOff x="0" y="0"/>
            <a:chExt cx="885757" cy="800485"/>
          </a:xfrm>
        </p:grpSpPr>
        <p:sp>
          <p:nvSpPr>
            <p:cNvPr name="Freeform 18" id="18"/>
            <p:cNvSpPr/>
            <p:nvPr/>
          </p:nvSpPr>
          <p:spPr>
            <a:xfrm flipH="false" flipV="false" rot="0">
              <a:off x="0" y="0"/>
              <a:ext cx="885757" cy="800485"/>
            </a:xfrm>
            <a:custGeom>
              <a:avLst/>
              <a:gdLst/>
              <a:ahLst/>
              <a:cxnLst/>
              <a:rect r="r" b="b" t="t" l="l"/>
              <a:pathLst>
                <a:path h="800485" w="885757">
                  <a:moveTo>
                    <a:pt x="0" y="0"/>
                  </a:moveTo>
                  <a:lnTo>
                    <a:pt x="885757" y="0"/>
                  </a:lnTo>
                  <a:lnTo>
                    <a:pt x="885757" y="800485"/>
                  </a:lnTo>
                  <a:lnTo>
                    <a:pt x="0" y="800485"/>
                  </a:lnTo>
                  <a:close/>
                </a:path>
              </a:pathLst>
            </a:custGeom>
            <a:solidFill>
              <a:srgbClr val="FFFFFF"/>
            </a:solidFill>
          </p:spPr>
        </p:sp>
        <p:sp>
          <p:nvSpPr>
            <p:cNvPr name="TextBox 19" id="19"/>
            <p:cNvSpPr txBox="true"/>
            <p:nvPr/>
          </p:nvSpPr>
          <p:spPr>
            <a:xfrm>
              <a:off x="0" y="-38100"/>
              <a:ext cx="885757" cy="838585"/>
            </a:xfrm>
            <a:prstGeom prst="rect">
              <a:avLst/>
            </a:prstGeom>
          </p:spPr>
          <p:txBody>
            <a:bodyPr anchor="ctr" rtlCol="false" tIns="50800" lIns="50800" bIns="50800" rIns="50800"/>
            <a:lstStyle/>
            <a:p>
              <a:pPr algn="ctr">
                <a:lnSpc>
                  <a:spcPts val="2659"/>
                </a:lnSpc>
              </a:pPr>
            </a:p>
          </p:txBody>
        </p:sp>
      </p:grpSp>
      <p:grpSp>
        <p:nvGrpSpPr>
          <p:cNvPr name="Group 20" id="20"/>
          <p:cNvGrpSpPr/>
          <p:nvPr/>
        </p:nvGrpSpPr>
        <p:grpSpPr>
          <a:xfrm rot="0">
            <a:off x="14463907" y="6850737"/>
            <a:ext cx="3811562" cy="3436263"/>
            <a:chOff x="0" y="0"/>
            <a:chExt cx="1003868" cy="905024"/>
          </a:xfrm>
        </p:grpSpPr>
        <p:sp>
          <p:nvSpPr>
            <p:cNvPr name="Freeform 21" id="21"/>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034FA0"/>
            </a:solidFill>
          </p:spPr>
        </p:sp>
        <p:sp>
          <p:nvSpPr>
            <p:cNvPr name="TextBox 22" id="22"/>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23" id="23"/>
          <p:cNvGrpSpPr/>
          <p:nvPr/>
        </p:nvGrpSpPr>
        <p:grpSpPr>
          <a:xfrm rot="0">
            <a:off x="14912358" y="7247659"/>
            <a:ext cx="3363110" cy="3039341"/>
            <a:chOff x="0" y="0"/>
            <a:chExt cx="885757" cy="800485"/>
          </a:xfrm>
        </p:grpSpPr>
        <p:sp>
          <p:nvSpPr>
            <p:cNvPr name="Freeform 24" id="24"/>
            <p:cNvSpPr/>
            <p:nvPr/>
          </p:nvSpPr>
          <p:spPr>
            <a:xfrm flipH="false" flipV="false" rot="0">
              <a:off x="0" y="0"/>
              <a:ext cx="885757" cy="800485"/>
            </a:xfrm>
            <a:custGeom>
              <a:avLst/>
              <a:gdLst/>
              <a:ahLst/>
              <a:cxnLst/>
              <a:rect r="r" b="b" t="t" l="l"/>
              <a:pathLst>
                <a:path h="800485" w="885757">
                  <a:moveTo>
                    <a:pt x="0" y="0"/>
                  </a:moveTo>
                  <a:lnTo>
                    <a:pt x="885757" y="0"/>
                  </a:lnTo>
                  <a:lnTo>
                    <a:pt x="885757" y="800485"/>
                  </a:lnTo>
                  <a:lnTo>
                    <a:pt x="0" y="800485"/>
                  </a:lnTo>
                  <a:close/>
                </a:path>
              </a:pathLst>
            </a:custGeom>
            <a:solidFill>
              <a:srgbClr val="FFFFFF"/>
            </a:solidFill>
          </p:spPr>
        </p:sp>
        <p:sp>
          <p:nvSpPr>
            <p:cNvPr name="TextBox 25" id="25"/>
            <p:cNvSpPr txBox="true"/>
            <p:nvPr/>
          </p:nvSpPr>
          <p:spPr>
            <a:xfrm>
              <a:off x="0" y="-38100"/>
              <a:ext cx="885757" cy="838585"/>
            </a:xfrm>
            <a:prstGeom prst="rect">
              <a:avLst/>
            </a:prstGeom>
          </p:spPr>
          <p:txBody>
            <a:bodyPr anchor="ctr" rtlCol="false" tIns="50800" lIns="50800" bIns="50800" rIns="50800"/>
            <a:lstStyle/>
            <a:p>
              <a:pPr algn="ctr">
                <a:lnSpc>
                  <a:spcPts val="2659"/>
                </a:lnSpc>
              </a:pPr>
            </a:p>
          </p:txBody>
        </p:sp>
      </p:grpSp>
      <p:sp>
        <p:nvSpPr>
          <p:cNvPr name="TextBox 26" id="26"/>
          <p:cNvSpPr txBox="true"/>
          <p:nvPr/>
        </p:nvSpPr>
        <p:spPr>
          <a:xfrm rot="0">
            <a:off x="7830277" y="2524720"/>
            <a:ext cx="2627447" cy="1642110"/>
          </a:xfrm>
          <a:prstGeom prst="rect">
            <a:avLst/>
          </a:prstGeom>
        </p:spPr>
        <p:txBody>
          <a:bodyPr anchor="t" rtlCol="false" tIns="0" lIns="0" bIns="0" rIns="0">
            <a:spAutoFit/>
          </a:bodyPr>
          <a:lstStyle/>
          <a:p>
            <a:pPr algn="ctr" marL="0" indent="0" lvl="0">
              <a:lnSpc>
                <a:spcPts val="13439"/>
              </a:lnSpc>
              <a:spcBef>
                <a:spcPct val="0"/>
              </a:spcBef>
            </a:pPr>
            <a:r>
              <a:rPr lang="en-US" sz="9600">
                <a:solidFill>
                  <a:srgbClr val="000000"/>
                </a:solidFill>
                <a:latin typeface="Cerebri"/>
                <a:ea typeface="Cerebri"/>
                <a:cs typeface="Cerebri"/>
                <a:sym typeface="Cerebri"/>
              </a:rPr>
              <a:t>(Q3)</a:t>
            </a:r>
          </a:p>
        </p:txBody>
      </p:sp>
      <p:sp>
        <p:nvSpPr>
          <p:cNvPr name="TextBox 27" id="27"/>
          <p:cNvSpPr txBox="true"/>
          <p:nvPr/>
        </p:nvSpPr>
        <p:spPr>
          <a:xfrm rot="0">
            <a:off x="4369712" y="4279622"/>
            <a:ext cx="9548577" cy="2571115"/>
          </a:xfrm>
          <a:prstGeom prst="rect">
            <a:avLst/>
          </a:prstGeom>
        </p:spPr>
        <p:txBody>
          <a:bodyPr anchor="t" rtlCol="false" tIns="0" lIns="0" bIns="0" rIns="0">
            <a:spAutoFit/>
          </a:bodyPr>
          <a:lstStyle/>
          <a:p>
            <a:pPr algn="l" marL="0" indent="0" lvl="0">
              <a:lnSpc>
                <a:spcPts val="6859"/>
              </a:lnSpc>
              <a:spcBef>
                <a:spcPct val="0"/>
              </a:spcBef>
            </a:pPr>
            <a:r>
              <a:rPr lang="en-US" sz="4899">
                <a:solidFill>
                  <a:srgbClr val="000000"/>
                </a:solidFill>
                <a:latin typeface="Cerebri"/>
                <a:ea typeface="Cerebri"/>
                <a:cs typeface="Cerebri"/>
                <a:sym typeface="Cerebri"/>
              </a:rPr>
              <a:t>After opening Settings, where do click to access quick steps, rules, and conditional formatting?</a:t>
            </a:r>
          </a:p>
        </p:txBody>
      </p:sp>
    </p:spTree>
  </p:cSld>
  <p:clrMapOvr>
    <a:masterClrMapping/>
  </p:clrMapOvr>
</p:sld>
</file>

<file path=ppt/slides/slide3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9878956"/>
          </a:xfrm>
          <a:custGeom>
            <a:avLst/>
            <a:gdLst/>
            <a:ahLst/>
            <a:cxnLst/>
            <a:rect r="r" b="b" t="t" l="l"/>
            <a:pathLst>
              <a:path h="9878956" w="18288000">
                <a:moveTo>
                  <a:pt x="0" y="0"/>
                </a:moveTo>
                <a:lnTo>
                  <a:pt x="18288000" y="0"/>
                </a:lnTo>
                <a:lnTo>
                  <a:pt x="18288000" y="9878956"/>
                </a:lnTo>
                <a:lnTo>
                  <a:pt x="0" y="9878956"/>
                </a:lnTo>
                <a:lnTo>
                  <a:pt x="0" y="0"/>
                </a:lnTo>
                <a:close/>
              </a:path>
            </a:pathLst>
          </a:custGeom>
          <a:blipFill>
            <a:blip r:embed="rId3"/>
            <a:stretch>
              <a:fillRect l="0" t="0" r="0" b="0"/>
            </a:stretch>
          </a:blipFill>
        </p:spPr>
      </p:sp>
      <p:sp>
        <p:nvSpPr>
          <p:cNvPr name="Freeform 3" id="3"/>
          <p:cNvSpPr/>
          <p:nvPr/>
        </p:nvSpPr>
        <p:spPr>
          <a:xfrm flipH="false" flipV="false" rot="0">
            <a:off x="3389937" y="2914849"/>
            <a:ext cx="2204624" cy="800223"/>
          </a:xfrm>
          <a:custGeom>
            <a:avLst/>
            <a:gdLst/>
            <a:ahLst/>
            <a:cxnLst/>
            <a:rect r="r" b="b" t="t" l="l"/>
            <a:pathLst>
              <a:path h="800223" w="2204624">
                <a:moveTo>
                  <a:pt x="0" y="0"/>
                </a:moveTo>
                <a:lnTo>
                  <a:pt x="2204624" y="0"/>
                </a:lnTo>
                <a:lnTo>
                  <a:pt x="2204624" y="800223"/>
                </a:lnTo>
                <a:lnTo>
                  <a:pt x="0" y="800223"/>
                </a:lnTo>
                <a:lnTo>
                  <a:pt x="0" y="0"/>
                </a:lnTo>
                <a:close/>
              </a:path>
            </a:pathLst>
          </a:custGeom>
          <a:blipFill>
            <a:blip r:embed="rId4"/>
            <a:stretch>
              <a:fillRect l="-112168" t="-307408" r="-63318" b="-351562"/>
            </a:stretch>
          </a:blipFill>
          <a:ln w="190500" cap="sq">
            <a:solidFill>
              <a:srgbClr val="E5231D"/>
            </a:solidFill>
            <a:prstDash val="solid"/>
            <a:miter/>
          </a:ln>
        </p:spPr>
      </p:sp>
      <p:grpSp>
        <p:nvGrpSpPr>
          <p:cNvPr name="Group 4" id="4"/>
          <p:cNvGrpSpPr/>
          <p:nvPr/>
        </p:nvGrpSpPr>
        <p:grpSpPr>
          <a:xfrm rot="-10800000">
            <a:off x="0" y="9886950"/>
            <a:ext cx="18288000" cy="388985"/>
            <a:chOff x="0" y="0"/>
            <a:chExt cx="4816593" cy="102449"/>
          </a:xfrm>
        </p:grpSpPr>
        <p:sp>
          <p:nvSpPr>
            <p:cNvPr name="Freeform 5" id="5"/>
            <p:cNvSpPr/>
            <p:nvPr/>
          </p:nvSpPr>
          <p:spPr>
            <a:xfrm flipH="false" flipV="false" rot="0">
              <a:off x="0" y="0"/>
              <a:ext cx="4816592" cy="102449"/>
            </a:xfrm>
            <a:custGeom>
              <a:avLst/>
              <a:gdLst/>
              <a:ahLst/>
              <a:cxnLst/>
              <a:rect r="r" b="b" t="t" l="l"/>
              <a:pathLst>
                <a:path h="102449" w="4816592">
                  <a:moveTo>
                    <a:pt x="0" y="0"/>
                  </a:moveTo>
                  <a:lnTo>
                    <a:pt x="4816592" y="0"/>
                  </a:lnTo>
                  <a:lnTo>
                    <a:pt x="4816592" y="102449"/>
                  </a:lnTo>
                  <a:lnTo>
                    <a:pt x="0" y="102449"/>
                  </a:lnTo>
                  <a:close/>
                </a:path>
              </a:pathLst>
            </a:custGeom>
            <a:gradFill rotWithShape="true">
              <a:gsLst>
                <a:gs pos="0">
                  <a:srgbClr val="54DAFF">
                    <a:alpha val="100000"/>
                  </a:srgbClr>
                </a:gs>
                <a:gs pos="33333">
                  <a:srgbClr val="249EE4">
                    <a:alpha val="100000"/>
                  </a:srgbClr>
                </a:gs>
                <a:gs pos="66667">
                  <a:srgbClr val="0078D4">
                    <a:alpha val="100000"/>
                  </a:srgbClr>
                </a:gs>
                <a:gs pos="100000">
                  <a:srgbClr val="034FA0">
                    <a:alpha val="100000"/>
                  </a:srgbClr>
                </a:gs>
              </a:gsLst>
              <a:lin ang="0"/>
            </a:gradFill>
          </p:spPr>
        </p:sp>
        <p:sp>
          <p:nvSpPr>
            <p:cNvPr name="TextBox 6" id="6"/>
            <p:cNvSpPr txBox="true"/>
            <p:nvPr/>
          </p:nvSpPr>
          <p:spPr>
            <a:xfrm>
              <a:off x="0" y="-38100"/>
              <a:ext cx="4816593" cy="140549"/>
            </a:xfrm>
            <a:prstGeom prst="rect">
              <a:avLst/>
            </a:prstGeom>
          </p:spPr>
          <p:txBody>
            <a:bodyPr anchor="ctr" rtlCol="false" tIns="50800" lIns="50800" bIns="50800" rIns="50800"/>
            <a:lstStyle/>
            <a:p>
              <a:pPr algn="ctr">
                <a:lnSpc>
                  <a:spcPts val="2659"/>
                </a:lnSpc>
              </a:pPr>
            </a:p>
          </p:txBody>
        </p:sp>
      </p:grpSp>
    </p:spTree>
  </p:cSld>
  <p:clrMapOvr>
    <a:masterClrMapping/>
  </p:clrMapOvr>
</p:sld>
</file>

<file path=ppt/slides/slide3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0"/>
            <a:ext cx="3811562" cy="3436263"/>
            <a:chOff x="0" y="0"/>
            <a:chExt cx="1003868" cy="905024"/>
          </a:xfrm>
        </p:grpSpPr>
        <p:sp>
          <p:nvSpPr>
            <p:cNvPr name="Freeform 3" id="3"/>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54DAFF"/>
            </a:solidFill>
          </p:spPr>
        </p:sp>
        <p:sp>
          <p:nvSpPr>
            <p:cNvPr name="TextBox 4" id="4"/>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0" y="0"/>
            <a:ext cx="3363110" cy="3039341"/>
            <a:chOff x="0" y="0"/>
            <a:chExt cx="885757" cy="800485"/>
          </a:xfrm>
        </p:grpSpPr>
        <p:sp>
          <p:nvSpPr>
            <p:cNvPr name="Freeform 6" id="6"/>
            <p:cNvSpPr/>
            <p:nvPr/>
          </p:nvSpPr>
          <p:spPr>
            <a:xfrm flipH="false" flipV="false" rot="0">
              <a:off x="0" y="0"/>
              <a:ext cx="885757" cy="800485"/>
            </a:xfrm>
            <a:custGeom>
              <a:avLst/>
              <a:gdLst/>
              <a:ahLst/>
              <a:cxnLst/>
              <a:rect r="r" b="b" t="t" l="l"/>
              <a:pathLst>
                <a:path h="800485" w="885757">
                  <a:moveTo>
                    <a:pt x="0" y="0"/>
                  </a:moveTo>
                  <a:lnTo>
                    <a:pt x="885757" y="0"/>
                  </a:lnTo>
                  <a:lnTo>
                    <a:pt x="885757" y="800485"/>
                  </a:lnTo>
                  <a:lnTo>
                    <a:pt x="0" y="800485"/>
                  </a:lnTo>
                  <a:close/>
                </a:path>
              </a:pathLst>
            </a:custGeom>
            <a:solidFill>
              <a:srgbClr val="FFFFFF"/>
            </a:solidFill>
          </p:spPr>
        </p:sp>
        <p:sp>
          <p:nvSpPr>
            <p:cNvPr name="TextBox 7" id="7"/>
            <p:cNvSpPr txBox="true"/>
            <p:nvPr/>
          </p:nvSpPr>
          <p:spPr>
            <a:xfrm>
              <a:off x="0" y="-38100"/>
              <a:ext cx="885757" cy="838585"/>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14476438" y="0"/>
            <a:ext cx="3811562" cy="3436263"/>
            <a:chOff x="0" y="0"/>
            <a:chExt cx="1003868" cy="905024"/>
          </a:xfrm>
        </p:grpSpPr>
        <p:sp>
          <p:nvSpPr>
            <p:cNvPr name="Freeform 9" id="9"/>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249EE4"/>
            </a:solidFill>
          </p:spPr>
        </p:sp>
        <p:sp>
          <p:nvSpPr>
            <p:cNvPr name="TextBox 10" id="10"/>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14921883" y="0"/>
            <a:ext cx="3366117" cy="3039341"/>
            <a:chOff x="0" y="0"/>
            <a:chExt cx="886549" cy="800485"/>
          </a:xfrm>
        </p:grpSpPr>
        <p:sp>
          <p:nvSpPr>
            <p:cNvPr name="Freeform 12" id="12"/>
            <p:cNvSpPr/>
            <p:nvPr/>
          </p:nvSpPr>
          <p:spPr>
            <a:xfrm flipH="false" flipV="false" rot="0">
              <a:off x="0" y="0"/>
              <a:ext cx="886549" cy="800485"/>
            </a:xfrm>
            <a:custGeom>
              <a:avLst/>
              <a:gdLst/>
              <a:ahLst/>
              <a:cxnLst/>
              <a:rect r="r" b="b" t="t" l="l"/>
              <a:pathLst>
                <a:path h="800485" w="886549">
                  <a:moveTo>
                    <a:pt x="0" y="0"/>
                  </a:moveTo>
                  <a:lnTo>
                    <a:pt x="886549" y="0"/>
                  </a:lnTo>
                  <a:lnTo>
                    <a:pt x="886549" y="800485"/>
                  </a:lnTo>
                  <a:lnTo>
                    <a:pt x="0" y="800485"/>
                  </a:lnTo>
                  <a:close/>
                </a:path>
              </a:pathLst>
            </a:custGeom>
            <a:solidFill>
              <a:srgbClr val="FFFFFF"/>
            </a:solidFill>
          </p:spPr>
        </p:sp>
        <p:sp>
          <p:nvSpPr>
            <p:cNvPr name="TextBox 13" id="13"/>
            <p:cNvSpPr txBox="true"/>
            <p:nvPr/>
          </p:nvSpPr>
          <p:spPr>
            <a:xfrm>
              <a:off x="0" y="-38100"/>
              <a:ext cx="886549" cy="838585"/>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0">
            <a:off x="0" y="6850737"/>
            <a:ext cx="3811562" cy="3436263"/>
            <a:chOff x="0" y="0"/>
            <a:chExt cx="1003868" cy="905024"/>
          </a:xfrm>
        </p:grpSpPr>
        <p:sp>
          <p:nvSpPr>
            <p:cNvPr name="Freeform 15" id="15"/>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0078D4"/>
            </a:solidFill>
          </p:spPr>
        </p:sp>
        <p:sp>
          <p:nvSpPr>
            <p:cNvPr name="TextBox 16" id="16"/>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17" id="17"/>
          <p:cNvGrpSpPr/>
          <p:nvPr/>
        </p:nvGrpSpPr>
        <p:grpSpPr>
          <a:xfrm rot="0">
            <a:off x="0" y="7247659"/>
            <a:ext cx="3363110" cy="3039341"/>
            <a:chOff x="0" y="0"/>
            <a:chExt cx="885757" cy="800485"/>
          </a:xfrm>
        </p:grpSpPr>
        <p:sp>
          <p:nvSpPr>
            <p:cNvPr name="Freeform 18" id="18"/>
            <p:cNvSpPr/>
            <p:nvPr/>
          </p:nvSpPr>
          <p:spPr>
            <a:xfrm flipH="false" flipV="false" rot="0">
              <a:off x="0" y="0"/>
              <a:ext cx="885757" cy="800485"/>
            </a:xfrm>
            <a:custGeom>
              <a:avLst/>
              <a:gdLst/>
              <a:ahLst/>
              <a:cxnLst/>
              <a:rect r="r" b="b" t="t" l="l"/>
              <a:pathLst>
                <a:path h="800485" w="885757">
                  <a:moveTo>
                    <a:pt x="0" y="0"/>
                  </a:moveTo>
                  <a:lnTo>
                    <a:pt x="885757" y="0"/>
                  </a:lnTo>
                  <a:lnTo>
                    <a:pt x="885757" y="800485"/>
                  </a:lnTo>
                  <a:lnTo>
                    <a:pt x="0" y="800485"/>
                  </a:lnTo>
                  <a:close/>
                </a:path>
              </a:pathLst>
            </a:custGeom>
            <a:solidFill>
              <a:srgbClr val="FFFFFF"/>
            </a:solidFill>
          </p:spPr>
        </p:sp>
        <p:sp>
          <p:nvSpPr>
            <p:cNvPr name="TextBox 19" id="19"/>
            <p:cNvSpPr txBox="true"/>
            <p:nvPr/>
          </p:nvSpPr>
          <p:spPr>
            <a:xfrm>
              <a:off x="0" y="-38100"/>
              <a:ext cx="885757" cy="838585"/>
            </a:xfrm>
            <a:prstGeom prst="rect">
              <a:avLst/>
            </a:prstGeom>
          </p:spPr>
          <p:txBody>
            <a:bodyPr anchor="ctr" rtlCol="false" tIns="50800" lIns="50800" bIns="50800" rIns="50800"/>
            <a:lstStyle/>
            <a:p>
              <a:pPr algn="ctr">
                <a:lnSpc>
                  <a:spcPts val="2659"/>
                </a:lnSpc>
              </a:pPr>
            </a:p>
          </p:txBody>
        </p:sp>
      </p:grpSp>
      <p:grpSp>
        <p:nvGrpSpPr>
          <p:cNvPr name="Group 20" id="20"/>
          <p:cNvGrpSpPr/>
          <p:nvPr/>
        </p:nvGrpSpPr>
        <p:grpSpPr>
          <a:xfrm rot="0">
            <a:off x="14463907" y="6850737"/>
            <a:ext cx="3811562" cy="3436263"/>
            <a:chOff x="0" y="0"/>
            <a:chExt cx="1003868" cy="905024"/>
          </a:xfrm>
        </p:grpSpPr>
        <p:sp>
          <p:nvSpPr>
            <p:cNvPr name="Freeform 21" id="21"/>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034FA0"/>
            </a:solidFill>
          </p:spPr>
        </p:sp>
        <p:sp>
          <p:nvSpPr>
            <p:cNvPr name="TextBox 22" id="22"/>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23" id="23"/>
          <p:cNvGrpSpPr/>
          <p:nvPr/>
        </p:nvGrpSpPr>
        <p:grpSpPr>
          <a:xfrm rot="0">
            <a:off x="14912358" y="7247659"/>
            <a:ext cx="3363110" cy="3039341"/>
            <a:chOff x="0" y="0"/>
            <a:chExt cx="885757" cy="800485"/>
          </a:xfrm>
        </p:grpSpPr>
        <p:sp>
          <p:nvSpPr>
            <p:cNvPr name="Freeform 24" id="24"/>
            <p:cNvSpPr/>
            <p:nvPr/>
          </p:nvSpPr>
          <p:spPr>
            <a:xfrm flipH="false" flipV="false" rot="0">
              <a:off x="0" y="0"/>
              <a:ext cx="885757" cy="800485"/>
            </a:xfrm>
            <a:custGeom>
              <a:avLst/>
              <a:gdLst/>
              <a:ahLst/>
              <a:cxnLst/>
              <a:rect r="r" b="b" t="t" l="l"/>
              <a:pathLst>
                <a:path h="800485" w="885757">
                  <a:moveTo>
                    <a:pt x="0" y="0"/>
                  </a:moveTo>
                  <a:lnTo>
                    <a:pt x="885757" y="0"/>
                  </a:lnTo>
                  <a:lnTo>
                    <a:pt x="885757" y="800485"/>
                  </a:lnTo>
                  <a:lnTo>
                    <a:pt x="0" y="800485"/>
                  </a:lnTo>
                  <a:close/>
                </a:path>
              </a:pathLst>
            </a:custGeom>
            <a:solidFill>
              <a:srgbClr val="FFFFFF"/>
            </a:solidFill>
          </p:spPr>
        </p:sp>
        <p:sp>
          <p:nvSpPr>
            <p:cNvPr name="TextBox 25" id="25"/>
            <p:cNvSpPr txBox="true"/>
            <p:nvPr/>
          </p:nvSpPr>
          <p:spPr>
            <a:xfrm>
              <a:off x="0" y="-38100"/>
              <a:ext cx="885757" cy="838585"/>
            </a:xfrm>
            <a:prstGeom prst="rect">
              <a:avLst/>
            </a:prstGeom>
          </p:spPr>
          <p:txBody>
            <a:bodyPr anchor="ctr" rtlCol="false" tIns="50800" lIns="50800" bIns="50800" rIns="50800"/>
            <a:lstStyle/>
            <a:p>
              <a:pPr algn="ctr">
                <a:lnSpc>
                  <a:spcPts val="2659"/>
                </a:lnSpc>
              </a:pPr>
            </a:p>
          </p:txBody>
        </p:sp>
      </p:grpSp>
      <p:sp>
        <p:nvSpPr>
          <p:cNvPr name="TextBox 26" id="26"/>
          <p:cNvSpPr txBox="true"/>
          <p:nvPr/>
        </p:nvSpPr>
        <p:spPr>
          <a:xfrm rot="0">
            <a:off x="7830277" y="2524720"/>
            <a:ext cx="2627447" cy="1642110"/>
          </a:xfrm>
          <a:prstGeom prst="rect">
            <a:avLst/>
          </a:prstGeom>
        </p:spPr>
        <p:txBody>
          <a:bodyPr anchor="t" rtlCol="false" tIns="0" lIns="0" bIns="0" rIns="0">
            <a:spAutoFit/>
          </a:bodyPr>
          <a:lstStyle/>
          <a:p>
            <a:pPr algn="ctr" marL="0" indent="0" lvl="0">
              <a:lnSpc>
                <a:spcPts val="13439"/>
              </a:lnSpc>
              <a:spcBef>
                <a:spcPct val="0"/>
              </a:spcBef>
            </a:pPr>
            <a:r>
              <a:rPr lang="en-US" sz="9600">
                <a:solidFill>
                  <a:srgbClr val="000000"/>
                </a:solidFill>
                <a:latin typeface="Cerebri"/>
                <a:ea typeface="Cerebri"/>
                <a:cs typeface="Cerebri"/>
                <a:sym typeface="Cerebri"/>
              </a:rPr>
              <a:t>(Q4)</a:t>
            </a:r>
          </a:p>
        </p:txBody>
      </p:sp>
      <p:sp>
        <p:nvSpPr>
          <p:cNvPr name="TextBox 27" id="27"/>
          <p:cNvSpPr txBox="true"/>
          <p:nvPr/>
        </p:nvSpPr>
        <p:spPr>
          <a:xfrm rot="0">
            <a:off x="4483945" y="4260572"/>
            <a:ext cx="9320111" cy="2571115"/>
          </a:xfrm>
          <a:prstGeom prst="rect">
            <a:avLst/>
          </a:prstGeom>
        </p:spPr>
        <p:txBody>
          <a:bodyPr anchor="t" rtlCol="false" tIns="0" lIns="0" bIns="0" rIns="0">
            <a:spAutoFit/>
          </a:bodyPr>
          <a:lstStyle/>
          <a:p>
            <a:pPr algn="l" marL="0" indent="0" lvl="0">
              <a:lnSpc>
                <a:spcPts val="6859"/>
              </a:lnSpc>
              <a:spcBef>
                <a:spcPct val="0"/>
              </a:spcBef>
            </a:pPr>
            <a:r>
              <a:rPr lang="en-US" sz="4899">
                <a:solidFill>
                  <a:srgbClr val="000000"/>
                </a:solidFill>
                <a:latin typeface="Cerebri"/>
                <a:ea typeface="Cerebri"/>
                <a:cs typeface="Cerebri"/>
                <a:sym typeface="Cerebri"/>
              </a:rPr>
              <a:t>After clicking on an email in your inbox, where do you click to perform a sweep?</a:t>
            </a:r>
          </a:p>
        </p:txBody>
      </p:sp>
    </p:spTree>
  </p:cSld>
  <p:clrMapOvr>
    <a:masterClrMapping/>
  </p:clrMapOvr>
</p:sld>
</file>

<file path=ppt/slides/slide3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9878956"/>
          </a:xfrm>
          <a:custGeom>
            <a:avLst/>
            <a:gdLst/>
            <a:ahLst/>
            <a:cxnLst/>
            <a:rect r="r" b="b" t="t" l="l"/>
            <a:pathLst>
              <a:path h="9878956" w="18288000">
                <a:moveTo>
                  <a:pt x="0" y="0"/>
                </a:moveTo>
                <a:lnTo>
                  <a:pt x="18288000" y="0"/>
                </a:lnTo>
                <a:lnTo>
                  <a:pt x="18288000" y="9878956"/>
                </a:lnTo>
                <a:lnTo>
                  <a:pt x="0" y="9878956"/>
                </a:lnTo>
                <a:lnTo>
                  <a:pt x="0" y="0"/>
                </a:lnTo>
                <a:close/>
              </a:path>
            </a:pathLst>
          </a:custGeom>
          <a:blipFill>
            <a:blip r:embed="rId3"/>
            <a:stretch>
              <a:fillRect l="0" t="0" r="0" b="0"/>
            </a:stretch>
          </a:blipFill>
        </p:spPr>
      </p:sp>
      <p:sp>
        <p:nvSpPr>
          <p:cNvPr name="Freeform 3" id="3"/>
          <p:cNvSpPr/>
          <p:nvPr/>
        </p:nvSpPr>
        <p:spPr>
          <a:xfrm flipH="false" flipV="false" rot="0">
            <a:off x="5006218" y="529443"/>
            <a:ext cx="892546" cy="1419285"/>
          </a:xfrm>
          <a:custGeom>
            <a:avLst/>
            <a:gdLst/>
            <a:ahLst/>
            <a:cxnLst/>
            <a:rect r="r" b="b" t="t" l="l"/>
            <a:pathLst>
              <a:path h="1419285" w="892546">
                <a:moveTo>
                  <a:pt x="0" y="0"/>
                </a:moveTo>
                <a:lnTo>
                  <a:pt x="892546" y="0"/>
                </a:lnTo>
                <a:lnTo>
                  <a:pt x="892546" y="1419285"/>
                </a:lnTo>
                <a:lnTo>
                  <a:pt x="0" y="1419285"/>
                </a:lnTo>
                <a:lnTo>
                  <a:pt x="0" y="0"/>
                </a:lnTo>
                <a:close/>
              </a:path>
            </a:pathLst>
          </a:custGeom>
          <a:blipFill>
            <a:blip r:embed="rId4"/>
            <a:stretch>
              <a:fillRect l="-295532" t="-172607" r="-284932" b="-155316"/>
            </a:stretch>
          </a:blipFill>
          <a:ln w="190500" cap="sq">
            <a:solidFill>
              <a:srgbClr val="E5231D"/>
            </a:solidFill>
            <a:prstDash val="solid"/>
            <a:miter/>
          </a:ln>
        </p:spPr>
      </p:sp>
      <p:grpSp>
        <p:nvGrpSpPr>
          <p:cNvPr name="Group 4" id="4"/>
          <p:cNvGrpSpPr/>
          <p:nvPr/>
        </p:nvGrpSpPr>
        <p:grpSpPr>
          <a:xfrm rot="-10800000">
            <a:off x="0" y="9886950"/>
            <a:ext cx="18288000" cy="388985"/>
            <a:chOff x="0" y="0"/>
            <a:chExt cx="4816593" cy="102449"/>
          </a:xfrm>
        </p:grpSpPr>
        <p:sp>
          <p:nvSpPr>
            <p:cNvPr name="Freeform 5" id="5"/>
            <p:cNvSpPr/>
            <p:nvPr/>
          </p:nvSpPr>
          <p:spPr>
            <a:xfrm flipH="false" flipV="false" rot="0">
              <a:off x="0" y="0"/>
              <a:ext cx="4816592" cy="102449"/>
            </a:xfrm>
            <a:custGeom>
              <a:avLst/>
              <a:gdLst/>
              <a:ahLst/>
              <a:cxnLst/>
              <a:rect r="r" b="b" t="t" l="l"/>
              <a:pathLst>
                <a:path h="102449" w="4816592">
                  <a:moveTo>
                    <a:pt x="0" y="0"/>
                  </a:moveTo>
                  <a:lnTo>
                    <a:pt x="4816592" y="0"/>
                  </a:lnTo>
                  <a:lnTo>
                    <a:pt x="4816592" y="102449"/>
                  </a:lnTo>
                  <a:lnTo>
                    <a:pt x="0" y="102449"/>
                  </a:lnTo>
                  <a:close/>
                </a:path>
              </a:pathLst>
            </a:custGeom>
            <a:gradFill rotWithShape="true">
              <a:gsLst>
                <a:gs pos="0">
                  <a:srgbClr val="54DAFF">
                    <a:alpha val="100000"/>
                  </a:srgbClr>
                </a:gs>
                <a:gs pos="33333">
                  <a:srgbClr val="249EE4">
                    <a:alpha val="100000"/>
                  </a:srgbClr>
                </a:gs>
                <a:gs pos="66667">
                  <a:srgbClr val="0078D4">
                    <a:alpha val="100000"/>
                  </a:srgbClr>
                </a:gs>
                <a:gs pos="100000">
                  <a:srgbClr val="034FA0">
                    <a:alpha val="100000"/>
                  </a:srgbClr>
                </a:gs>
              </a:gsLst>
              <a:lin ang="0"/>
            </a:gradFill>
          </p:spPr>
        </p:sp>
        <p:sp>
          <p:nvSpPr>
            <p:cNvPr name="TextBox 6" id="6"/>
            <p:cNvSpPr txBox="true"/>
            <p:nvPr/>
          </p:nvSpPr>
          <p:spPr>
            <a:xfrm>
              <a:off x="0" y="-38100"/>
              <a:ext cx="4816593" cy="140549"/>
            </a:xfrm>
            <a:prstGeom prst="rect">
              <a:avLst/>
            </a:prstGeom>
          </p:spPr>
          <p:txBody>
            <a:bodyPr anchor="ctr" rtlCol="false" tIns="50800" lIns="50800" bIns="50800" rIns="50800"/>
            <a:lstStyle/>
            <a:p>
              <a:pPr algn="ctr">
                <a:lnSpc>
                  <a:spcPts val="2659"/>
                </a:lnSpc>
              </a:pPr>
            </a:p>
          </p:txBody>
        </p:sp>
      </p:grpSp>
    </p:spTree>
  </p:cSld>
  <p:clrMapOvr>
    <a:masterClrMapping/>
  </p:clrMapOvr>
</p:sld>
</file>

<file path=ppt/slides/slide3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4203027" y="3285979"/>
            <a:ext cx="13130462" cy="4376420"/>
          </a:xfrm>
          <a:prstGeom prst="rect">
            <a:avLst/>
          </a:prstGeom>
        </p:spPr>
        <p:txBody>
          <a:bodyPr anchor="t" rtlCol="false" tIns="0" lIns="0" bIns="0" rIns="0">
            <a:spAutoFit/>
          </a:bodyPr>
          <a:lstStyle/>
          <a:p>
            <a:pPr algn="l">
              <a:lnSpc>
                <a:spcPts val="4760"/>
              </a:lnSpc>
            </a:pPr>
            <a:r>
              <a:rPr lang="en-US" sz="3400">
                <a:solidFill>
                  <a:srgbClr val="000000"/>
                </a:solidFill>
                <a:latin typeface="Cerebri"/>
                <a:ea typeface="Cerebri"/>
                <a:cs typeface="Cerebri"/>
                <a:sym typeface="Cerebri"/>
              </a:rPr>
              <a:t>Thank you for your hard work and engagement!  Whether you stay or leave, please remember to:</a:t>
            </a:r>
          </a:p>
          <a:p>
            <a:pPr algn="l" marL="647703" indent="-323852" lvl="1">
              <a:lnSpc>
                <a:spcPts val="4200"/>
              </a:lnSpc>
              <a:buFont typeface="Arial"/>
              <a:buChar char="•"/>
            </a:pPr>
            <a:r>
              <a:rPr lang="en-US" sz="3000">
                <a:solidFill>
                  <a:srgbClr val="000000"/>
                </a:solidFill>
                <a:latin typeface="Cerebri"/>
                <a:ea typeface="Cerebri"/>
                <a:cs typeface="Cerebri"/>
                <a:sym typeface="Cerebri"/>
              </a:rPr>
              <a:t>Complete your practice activities in the Litmos course before your next training session</a:t>
            </a:r>
          </a:p>
          <a:p>
            <a:pPr algn="l" marL="647703" indent="-323852" lvl="1">
              <a:lnSpc>
                <a:spcPts val="4200"/>
              </a:lnSpc>
              <a:buFont typeface="Arial"/>
              <a:buChar char="•"/>
            </a:pPr>
            <a:r>
              <a:rPr lang="en-US" sz="3000">
                <a:solidFill>
                  <a:srgbClr val="000000"/>
                </a:solidFill>
                <a:latin typeface="Cerebri"/>
                <a:ea typeface="Cerebri"/>
                <a:cs typeface="Cerebri"/>
                <a:sym typeface="Cerebri"/>
              </a:rPr>
              <a:t>Complete the post-training survey that will be emailed to you tomorrow</a:t>
            </a:r>
          </a:p>
          <a:p>
            <a:pPr algn="l" marL="647703" indent="-323852" lvl="1">
              <a:lnSpc>
                <a:spcPts val="4200"/>
              </a:lnSpc>
              <a:buFont typeface="Arial"/>
              <a:buChar char="•"/>
            </a:pPr>
            <a:r>
              <a:rPr lang="en-US" sz="3000">
                <a:solidFill>
                  <a:srgbClr val="000000"/>
                </a:solidFill>
                <a:latin typeface="Cerebri"/>
                <a:ea typeface="Cerebri"/>
                <a:cs typeface="Cerebri"/>
                <a:sym typeface="Cerebri"/>
              </a:rPr>
              <a:t>Check the date of your next and final training session</a:t>
            </a:r>
          </a:p>
          <a:p>
            <a:pPr algn="l" marL="647703" indent="-323852" lvl="1">
              <a:lnSpc>
                <a:spcPts val="4200"/>
              </a:lnSpc>
              <a:spcBef>
                <a:spcPct val="0"/>
              </a:spcBef>
              <a:buFont typeface="Arial"/>
              <a:buChar char="•"/>
            </a:pPr>
            <a:r>
              <a:rPr lang="en-US" sz="3000">
                <a:solidFill>
                  <a:srgbClr val="000000"/>
                </a:solidFill>
                <a:latin typeface="Cerebri"/>
                <a:ea typeface="Cerebri"/>
                <a:cs typeface="Cerebri"/>
                <a:sym typeface="Cerebri"/>
              </a:rPr>
              <a:t>Reach out to the Business Applications team with any follow-up questions</a:t>
            </a:r>
          </a:p>
        </p:txBody>
      </p:sp>
      <p:sp>
        <p:nvSpPr>
          <p:cNvPr name="Freeform 3" id="3"/>
          <p:cNvSpPr/>
          <p:nvPr/>
        </p:nvSpPr>
        <p:spPr>
          <a:xfrm flipH="false" flipV="false" rot="-10800000">
            <a:off x="4203027" y="2730548"/>
            <a:ext cx="5332438" cy="46659"/>
          </a:xfrm>
          <a:custGeom>
            <a:avLst/>
            <a:gdLst/>
            <a:ahLst/>
            <a:cxnLst/>
            <a:rect r="r" b="b" t="t" l="l"/>
            <a:pathLst>
              <a:path h="46659" w="5332438">
                <a:moveTo>
                  <a:pt x="0" y="0"/>
                </a:moveTo>
                <a:lnTo>
                  <a:pt x="5332438" y="0"/>
                </a:lnTo>
                <a:lnTo>
                  <a:pt x="5332438" y="46659"/>
                </a:lnTo>
                <a:lnTo>
                  <a:pt x="0" y="4665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4" id="4"/>
          <p:cNvGrpSpPr/>
          <p:nvPr/>
        </p:nvGrpSpPr>
        <p:grpSpPr>
          <a:xfrm rot="-10800000">
            <a:off x="0" y="0"/>
            <a:ext cx="3811562" cy="10287000"/>
            <a:chOff x="0" y="0"/>
            <a:chExt cx="1003868" cy="2709333"/>
          </a:xfrm>
        </p:grpSpPr>
        <p:sp>
          <p:nvSpPr>
            <p:cNvPr name="Freeform 5" id="5"/>
            <p:cNvSpPr/>
            <p:nvPr/>
          </p:nvSpPr>
          <p:spPr>
            <a:xfrm flipH="false" flipV="false" rot="0">
              <a:off x="0" y="0"/>
              <a:ext cx="1003868" cy="2709333"/>
            </a:xfrm>
            <a:custGeom>
              <a:avLst/>
              <a:gdLst/>
              <a:ahLst/>
              <a:cxnLst/>
              <a:rect r="r" b="b" t="t" l="l"/>
              <a:pathLst>
                <a:path h="2709333" w="1003868">
                  <a:moveTo>
                    <a:pt x="0" y="0"/>
                  </a:moveTo>
                  <a:lnTo>
                    <a:pt x="1003868" y="0"/>
                  </a:lnTo>
                  <a:lnTo>
                    <a:pt x="1003868" y="2709333"/>
                  </a:lnTo>
                  <a:lnTo>
                    <a:pt x="0" y="2709333"/>
                  </a:lnTo>
                  <a:close/>
                </a:path>
              </a:pathLst>
            </a:custGeom>
            <a:gradFill rotWithShape="true">
              <a:gsLst>
                <a:gs pos="0">
                  <a:srgbClr val="54DAFF">
                    <a:alpha val="100000"/>
                  </a:srgbClr>
                </a:gs>
                <a:gs pos="33333">
                  <a:srgbClr val="249EE4">
                    <a:alpha val="100000"/>
                  </a:srgbClr>
                </a:gs>
                <a:gs pos="66667">
                  <a:srgbClr val="0078D4">
                    <a:alpha val="100000"/>
                  </a:srgbClr>
                </a:gs>
                <a:gs pos="100000">
                  <a:srgbClr val="034FA0">
                    <a:alpha val="100000"/>
                  </a:srgbClr>
                </a:gs>
              </a:gsLst>
              <a:lin ang="0"/>
            </a:gradFill>
          </p:spPr>
        </p:sp>
        <p:sp>
          <p:nvSpPr>
            <p:cNvPr name="TextBox 6" id="6"/>
            <p:cNvSpPr txBox="true"/>
            <p:nvPr/>
          </p:nvSpPr>
          <p:spPr>
            <a:xfrm>
              <a:off x="0" y="-38100"/>
              <a:ext cx="1003868" cy="2747433"/>
            </a:xfrm>
            <a:prstGeom prst="rect">
              <a:avLst/>
            </a:prstGeom>
          </p:spPr>
          <p:txBody>
            <a:bodyPr anchor="ctr" rtlCol="false" tIns="50800" lIns="50800" bIns="50800" rIns="50800"/>
            <a:lstStyle/>
            <a:p>
              <a:pPr algn="ctr">
                <a:lnSpc>
                  <a:spcPts val="2659"/>
                </a:lnSpc>
              </a:pPr>
            </a:p>
          </p:txBody>
        </p:sp>
      </p:grpSp>
      <p:grpSp>
        <p:nvGrpSpPr>
          <p:cNvPr name="Group 7" id="7"/>
          <p:cNvGrpSpPr/>
          <p:nvPr/>
        </p:nvGrpSpPr>
        <p:grpSpPr>
          <a:xfrm rot="-10800000">
            <a:off x="382838" y="317546"/>
            <a:ext cx="3045887" cy="9642910"/>
            <a:chOff x="0" y="0"/>
            <a:chExt cx="802209" cy="2539696"/>
          </a:xfrm>
        </p:grpSpPr>
        <p:sp>
          <p:nvSpPr>
            <p:cNvPr name="Freeform 8" id="8"/>
            <p:cNvSpPr/>
            <p:nvPr/>
          </p:nvSpPr>
          <p:spPr>
            <a:xfrm flipH="false" flipV="false" rot="0">
              <a:off x="0" y="0"/>
              <a:ext cx="802209" cy="2539696"/>
            </a:xfrm>
            <a:custGeom>
              <a:avLst/>
              <a:gdLst/>
              <a:ahLst/>
              <a:cxnLst/>
              <a:rect r="r" b="b" t="t" l="l"/>
              <a:pathLst>
                <a:path h="2539696" w="802209">
                  <a:moveTo>
                    <a:pt x="0" y="0"/>
                  </a:moveTo>
                  <a:lnTo>
                    <a:pt x="802209" y="0"/>
                  </a:lnTo>
                  <a:lnTo>
                    <a:pt x="802209" y="2539696"/>
                  </a:lnTo>
                  <a:lnTo>
                    <a:pt x="0" y="2539696"/>
                  </a:lnTo>
                  <a:close/>
                </a:path>
              </a:pathLst>
            </a:custGeom>
            <a:solidFill>
              <a:srgbClr val="FFFFFF"/>
            </a:solidFill>
          </p:spPr>
        </p:sp>
        <p:sp>
          <p:nvSpPr>
            <p:cNvPr name="TextBox 9" id="9"/>
            <p:cNvSpPr txBox="true"/>
            <p:nvPr/>
          </p:nvSpPr>
          <p:spPr>
            <a:xfrm>
              <a:off x="0" y="-38100"/>
              <a:ext cx="802209" cy="2577796"/>
            </a:xfrm>
            <a:prstGeom prst="rect">
              <a:avLst/>
            </a:prstGeom>
          </p:spPr>
          <p:txBody>
            <a:bodyPr anchor="ctr" rtlCol="false" tIns="50800" lIns="50800" bIns="50800" rIns="50800"/>
            <a:lstStyle/>
            <a:p>
              <a:pPr algn="ctr">
                <a:lnSpc>
                  <a:spcPts val="2659"/>
                </a:lnSpc>
              </a:pPr>
            </a:p>
          </p:txBody>
        </p:sp>
      </p:grpSp>
      <p:grpSp>
        <p:nvGrpSpPr>
          <p:cNvPr name="Group 10" id="10"/>
          <p:cNvGrpSpPr/>
          <p:nvPr/>
        </p:nvGrpSpPr>
        <p:grpSpPr>
          <a:xfrm rot="5400000">
            <a:off x="12809434" y="4808434"/>
            <a:ext cx="10287000" cy="670132"/>
            <a:chOff x="0" y="0"/>
            <a:chExt cx="2709333" cy="176496"/>
          </a:xfrm>
        </p:grpSpPr>
        <p:sp>
          <p:nvSpPr>
            <p:cNvPr name="Freeform 11" id="11"/>
            <p:cNvSpPr/>
            <p:nvPr/>
          </p:nvSpPr>
          <p:spPr>
            <a:xfrm flipH="false" flipV="false" rot="0">
              <a:off x="0" y="0"/>
              <a:ext cx="2709333" cy="176496"/>
            </a:xfrm>
            <a:custGeom>
              <a:avLst/>
              <a:gdLst/>
              <a:ahLst/>
              <a:cxnLst/>
              <a:rect r="r" b="b" t="t" l="l"/>
              <a:pathLst>
                <a:path h="176496" w="2709333">
                  <a:moveTo>
                    <a:pt x="0" y="0"/>
                  </a:moveTo>
                  <a:lnTo>
                    <a:pt x="2709333" y="0"/>
                  </a:lnTo>
                  <a:lnTo>
                    <a:pt x="2709333" y="176496"/>
                  </a:lnTo>
                  <a:lnTo>
                    <a:pt x="0" y="176496"/>
                  </a:lnTo>
                  <a:close/>
                </a:path>
              </a:pathLst>
            </a:custGeom>
            <a:solidFill>
              <a:srgbClr val="54DAFF"/>
            </a:solidFill>
          </p:spPr>
        </p:sp>
        <p:sp>
          <p:nvSpPr>
            <p:cNvPr name="TextBox 12" id="12"/>
            <p:cNvSpPr txBox="true"/>
            <p:nvPr/>
          </p:nvSpPr>
          <p:spPr>
            <a:xfrm>
              <a:off x="0" y="-38100"/>
              <a:ext cx="2709333" cy="214596"/>
            </a:xfrm>
            <a:prstGeom prst="rect">
              <a:avLst/>
            </a:prstGeom>
          </p:spPr>
          <p:txBody>
            <a:bodyPr anchor="ctr" rtlCol="false" tIns="50800" lIns="50800" bIns="50800" rIns="50800"/>
            <a:lstStyle/>
            <a:p>
              <a:pPr algn="ctr">
                <a:lnSpc>
                  <a:spcPts val="2659"/>
                </a:lnSpc>
              </a:pPr>
            </a:p>
          </p:txBody>
        </p:sp>
      </p:grpSp>
      <p:sp>
        <p:nvSpPr>
          <p:cNvPr name="TextBox 13" id="13"/>
          <p:cNvSpPr txBox="true"/>
          <p:nvPr/>
        </p:nvSpPr>
        <p:spPr>
          <a:xfrm rot="0">
            <a:off x="4203027" y="784273"/>
            <a:ext cx="13056273" cy="1670050"/>
          </a:xfrm>
          <a:prstGeom prst="rect">
            <a:avLst/>
          </a:prstGeom>
        </p:spPr>
        <p:txBody>
          <a:bodyPr anchor="t" rtlCol="false" tIns="0" lIns="0" bIns="0" rIns="0">
            <a:spAutoFit/>
          </a:bodyPr>
          <a:lstStyle/>
          <a:p>
            <a:pPr algn="l">
              <a:lnSpc>
                <a:spcPts val="7279"/>
              </a:lnSpc>
            </a:pPr>
            <a:r>
              <a:rPr lang="en-US" sz="5199" b="true">
                <a:solidFill>
                  <a:srgbClr val="000000"/>
                </a:solidFill>
                <a:latin typeface="Cerebri Bold"/>
                <a:ea typeface="Cerebri Bold"/>
                <a:cs typeface="Cerebri Bold"/>
                <a:sym typeface="Cerebri Bold"/>
              </a:rPr>
              <a:t>Optional Q&amp;A and One-on-One Support</a:t>
            </a:r>
          </a:p>
          <a:p>
            <a:pPr algn="l" marL="0" indent="0" lvl="0">
              <a:lnSpc>
                <a:spcPts val="6019"/>
              </a:lnSpc>
              <a:spcBef>
                <a:spcPct val="0"/>
              </a:spcBef>
            </a:pPr>
            <a:r>
              <a:rPr lang="en-US" sz="4299">
                <a:solidFill>
                  <a:srgbClr val="000000"/>
                </a:solidFill>
                <a:latin typeface="Cerebri"/>
                <a:ea typeface="Cerebri"/>
                <a:cs typeface="Cerebri"/>
                <a:sym typeface="Cerebri"/>
              </a:rPr>
              <a:t>Opportunity for Questions and Extra Help</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4203027" y="784273"/>
            <a:ext cx="13056273" cy="1670050"/>
          </a:xfrm>
          <a:prstGeom prst="rect">
            <a:avLst/>
          </a:prstGeom>
        </p:spPr>
        <p:txBody>
          <a:bodyPr anchor="t" rtlCol="false" tIns="0" lIns="0" bIns="0" rIns="0">
            <a:spAutoFit/>
          </a:bodyPr>
          <a:lstStyle/>
          <a:p>
            <a:pPr algn="l">
              <a:lnSpc>
                <a:spcPts val="7279"/>
              </a:lnSpc>
            </a:pPr>
            <a:r>
              <a:rPr lang="en-US" sz="5199" b="true">
                <a:solidFill>
                  <a:srgbClr val="000000"/>
                </a:solidFill>
                <a:latin typeface="Cerebri Bold"/>
                <a:ea typeface="Cerebri Bold"/>
                <a:cs typeface="Cerebri Bold"/>
                <a:sym typeface="Cerebri Bold"/>
              </a:rPr>
              <a:t>Module 1</a:t>
            </a:r>
          </a:p>
          <a:p>
            <a:pPr algn="l" marL="0" indent="0" lvl="0">
              <a:lnSpc>
                <a:spcPts val="6019"/>
              </a:lnSpc>
              <a:spcBef>
                <a:spcPct val="0"/>
              </a:spcBef>
            </a:pPr>
            <a:r>
              <a:rPr lang="en-US" sz="4299">
                <a:solidFill>
                  <a:srgbClr val="000000"/>
                </a:solidFill>
                <a:latin typeface="Cerebri"/>
                <a:ea typeface="Cerebri"/>
                <a:cs typeface="Cerebri"/>
                <a:sym typeface="Cerebri"/>
              </a:rPr>
              <a:t>Introduction to Planner &amp; Customizing New Outlook</a:t>
            </a:r>
          </a:p>
        </p:txBody>
      </p:sp>
      <p:sp>
        <p:nvSpPr>
          <p:cNvPr name="TextBox 3" id="3"/>
          <p:cNvSpPr txBox="true"/>
          <p:nvPr/>
        </p:nvSpPr>
        <p:spPr>
          <a:xfrm rot="0">
            <a:off x="4203027" y="3285979"/>
            <a:ext cx="13130462" cy="3776345"/>
          </a:xfrm>
          <a:prstGeom prst="rect">
            <a:avLst/>
          </a:prstGeom>
        </p:spPr>
        <p:txBody>
          <a:bodyPr anchor="t" rtlCol="false" tIns="0" lIns="0" bIns="0" rIns="0">
            <a:spAutoFit/>
          </a:bodyPr>
          <a:lstStyle/>
          <a:p>
            <a:pPr algn="l">
              <a:lnSpc>
                <a:spcPts val="4760"/>
              </a:lnSpc>
            </a:pPr>
            <a:r>
              <a:rPr lang="en-US" sz="3400">
                <a:solidFill>
                  <a:srgbClr val="000000"/>
                </a:solidFill>
                <a:latin typeface="Cerebri"/>
                <a:ea typeface="Cerebri"/>
                <a:cs typeface="Cerebri"/>
                <a:sym typeface="Cerebri"/>
              </a:rPr>
              <a:t>By the end of Module 1, you will be able to demonstrate how to:</a:t>
            </a:r>
          </a:p>
          <a:p>
            <a:pPr algn="l" marL="647703" indent="-323852" lvl="1">
              <a:lnSpc>
                <a:spcPts val="4200"/>
              </a:lnSpc>
              <a:buFont typeface="Arial"/>
              <a:buChar char="•"/>
            </a:pPr>
            <a:r>
              <a:rPr lang="en-US" sz="3000">
                <a:solidFill>
                  <a:srgbClr val="000000"/>
                </a:solidFill>
                <a:latin typeface="Cerebri"/>
                <a:ea typeface="Cerebri"/>
                <a:cs typeface="Cerebri"/>
                <a:sym typeface="Cerebri"/>
              </a:rPr>
              <a:t>Open your calendar shortcut in Outlook</a:t>
            </a:r>
          </a:p>
          <a:p>
            <a:pPr algn="l" marL="647703" indent="-323852" lvl="1">
              <a:lnSpc>
                <a:spcPts val="4200"/>
              </a:lnSpc>
              <a:buFont typeface="Arial"/>
              <a:buChar char="•"/>
            </a:pPr>
            <a:r>
              <a:rPr lang="en-US" sz="3000">
                <a:solidFill>
                  <a:srgbClr val="000000"/>
                </a:solidFill>
                <a:latin typeface="Cerebri"/>
                <a:ea typeface="Cerebri"/>
                <a:cs typeface="Cerebri"/>
                <a:sym typeface="Cerebri"/>
              </a:rPr>
              <a:t>Locate and add tasks to Planner through the calendar shortcut</a:t>
            </a:r>
          </a:p>
          <a:p>
            <a:pPr algn="l" marL="647703" indent="-323852" lvl="1">
              <a:lnSpc>
                <a:spcPts val="4200"/>
              </a:lnSpc>
              <a:buFont typeface="Arial"/>
              <a:buChar char="•"/>
            </a:pPr>
            <a:r>
              <a:rPr lang="en-US" sz="3000">
                <a:solidFill>
                  <a:srgbClr val="000000"/>
                </a:solidFill>
                <a:latin typeface="Cerebri"/>
                <a:ea typeface="Cerebri"/>
                <a:cs typeface="Cerebri"/>
                <a:sym typeface="Cerebri"/>
              </a:rPr>
              <a:t>Change the due date of tasks through the calendar shortcut</a:t>
            </a:r>
          </a:p>
          <a:p>
            <a:pPr algn="l" marL="647703" indent="-323852" lvl="1">
              <a:lnSpc>
                <a:spcPts val="4200"/>
              </a:lnSpc>
              <a:buFont typeface="Arial"/>
              <a:buChar char="•"/>
            </a:pPr>
            <a:r>
              <a:rPr lang="en-US" sz="3000">
                <a:solidFill>
                  <a:srgbClr val="000000"/>
                </a:solidFill>
                <a:latin typeface="Cerebri"/>
                <a:ea typeface="Cerebri"/>
                <a:cs typeface="Cerebri"/>
                <a:sym typeface="Cerebri"/>
              </a:rPr>
              <a:t>Customize your Outlook ribbon layout</a:t>
            </a:r>
          </a:p>
          <a:p>
            <a:pPr algn="l" marL="647703" indent="-323852" lvl="1">
              <a:lnSpc>
                <a:spcPts val="4200"/>
              </a:lnSpc>
              <a:buFont typeface="Arial"/>
              <a:buChar char="•"/>
            </a:pPr>
            <a:r>
              <a:rPr lang="en-US" sz="3000">
                <a:solidFill>
                  <a:srgbClr val="000000"/>
                </a:solidFill>
                <a:latin typeface="Cerebri"/>
                <a:ea typeface="Cerebri"/>
                <a:cs typeface="Cerebri"/>
                <a:sym typeface="Cerebri"/>
              </a:rPr>
              <a:t>Customize your Outlook notifications</a:t>
            </a:r>
          </a:p>
          <a:p>
            <a:pPr algn="l" marL="647703" indent="-323852" lvl="1">
              <a:lnSpc>
                <a:spcPts val="4200"/>
              </a:lnSpc>
              <a:spcBef>
                <a:spcPct val="0"/>
              </a:spcBef>
              <a:buFont typeface="Arial"/>
              <a:buChar char="•"/>
            </a:pPr>
            <a:r>
              <a:rPr lang="en-US" sz="3000">
                <a:solidFill>
                  <a:srgbClr val="000000"/>
                </a:solidFill>
                <a:latin typeface="Cerebri"/>
                <a:ea typeface="Cerebri"/>
                <a:cs typeface="Cerebri"/>
                <a:sym typeface="Cerebri"/>
              </a:rPr>
              <a:t>Customize your shared calendar notifications</a:t>
            </a:r>
          </a:p>
        </p:txBody>
      </p:sp>
      <p:sp>
        <p:nvSpPr>
          <p:cNvPr name="Freeform 4" id="4"/>
          <p:cNvSpPr/>
          <p:nvPr/>
        </p:nvSpPr>
        <p:spPr>
          <a:xfrm flipH="false" flipV="false" rot="-10800000">
            <a:off x="4203027" y="2730548"/>
            <a:ext cx="5332438" cy="46659"/>
          </a:xfrm>
          <a:custGeom>
            <a:avLst/>
            <a:gdLst/>
            <a:ahLst/>
            <a:cxnLst/>
            <a:rect r="r" b="b" t="t" l="l"/>
            <a:pathLst>
              <a:path h="46659" w="5332438">
                <a:moveTo>
                  <a:pt x="0" y="0"/>
                </a:moveTo>
                <a:lnTo>
                  <a:pt x="5332438" y="0"/>
                </a:lnTo>
                <a:lnTo>
                  <a:pt x="5332438" y="46659"/>
                </a:lnTo>
                <a:lnTo>
                  <a:pt x="0" y="4665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5" id="5"/>
          <p:cNvGrpSpPr/>
          <p:nvPr/>
        </p:nvGrpSpPr>
        <p:grpSpPr>
          <a:xfrm rot="-10800000">
            <a:off x="0" y="0"/>
            <a:ext cx="3811562" cy="10287000"/>
            <a:chOff x="0" y="0"/>
            <a:chExt cx="1003868" cy="2709333"/>
          </a:xfrm>
        </p:grpSpPr>
        <p:sp>
          <p:nvSpPr>
            <p:cNvPr name="Freeform 6" id="6"/>
            <p:cNvSpPr/>
            <p:nvPr/>
          </p:nvSpPr>
          <p:spPr>
            <a:xfrm flipH="false" flipV="false" rot="0">
              <a:off x="0" y="0"/>
              <a:ext cx="1003868" cy="2709333"/>
            </a:xfrm>
            <a:custGeom>
              <a:avLst/>
              <a:gdLst/>
              <a:ahLst/>
              <a:cxnLst/>
              <a:rect r="r" b="b" t="t" l="l"/>
              <a:pathLst>
                <a:path h="2709333" w="1003868">
                  <a:moveTo>
                    <a:pt x="0" y="0"/>
                  </a:moveTo>
                  <a:lnTo>
                    <a:pt x="1003868" y="0"/>
                  </a:lnTo>
                  <a:lnTo>
                    <a:pt x="1003868" y="2709333"/>
                  </a:lnTo>
                  <a:lnTo>
                    <a:pt x="0" y="2709333"/>
                  </a:lnTo>
                  <a:close/>
                </a:path>
              </a:pathLst>
            </a:custGeom>
            <a:gradFill rotWithShape="true">
              <a:gsLst>
                <a:gs pos="0">
                  <a:srgbClr val="54DAFF">
                    <a:alpha val="100000"/>
                  </a:srgbClr>
                </a:gs>
                <a:gs pos="33333">
                  <a:srgbClr val="249EE4">
                    <a:alpha val="100000"/>
                  </a:srgbClr>
                </a:gs>
                <a:gs pos="66667">
                  <a:srgbClr val="0078D4">
                    <a:alpha val="100000"/>
                  </a:srgbClr>
                </a:gs>
                <a:gs pos="100000">
                  <a:srgbClr val="034FA0">
                    <a:alpha val="100000"/>
                  </a:srgbClr>
                </a:gs>
              </a:gsLst>
              <a:lin ang="0"/>
            </a:gradFill>
          </p:spPr>
        </p:sp>
        <p:sp>
          <p:nvSpPr>
            <p:cNvPr name="TextBox 7" id="7"/>
            <p:cNvSpPr txBox="true"/>
            <p:nvPr/>
          </p:nvSpPr>
          <p:spPr>
            <a:xfrm>
              <a:off x="0" y="-38100"/>
              <a:ext cx="1003868" cy="2747433"/>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10800000">
            <a:off x="382838" y="317546"/>
            <a:ext cx="3045887" cy="9642910"/>
            <a:chOff x="0" y="0"/>
            <a:chExt cx="802209" cy="2539696"/>
          </a:xfrm>
        </p:grpSpPr>
        <p:sp>
          <p:nvSpPr>
            <p:cNvPr name="Freeform 9" id="9"/>
            <p:cNvSpPr/>
            <p:nvPr/>
          </p:nvSpPr>
          <p:spPr>
            <a:xfrm flipH="false" flipV="false" rot="0">
              <a:off x="0" y="0"/>
              <a:ext cx="802209" cy="2539696"/>
            </a:xfrm>
            <a:custGeom>
              <a:avLst/>
              <a:gdLst/>
              <a:ahLst/>
              <a:cxnLst/>
              <a:rect r="r" b="b" t="t" l="l"/>
              <a:pathLst>
                <a:path h="2539696" w="802209">
                  <a:moveTo>
                    <a:pt x="0" y="0"/>
                  </a:moveTo>
                  <a:lnTo>
                    <a:pt x="802209" y="0"/>
                  </a:lnTo>
                  <a:lnTo>
                    <a:pt x="802209" y="2539696"/>
                  </a:lnTo>
                  <a:lnTo>
                    <a:pt x="0" y="2539696"/>
                  </a:lnTo>
                  <a:close/>
                </a:path>
              </a:pathLst>
            </a:custGeom>
            <a:solidFill>
              <a:srgbClr val="FFFFFF"/>
            </a:solidFill>
          </p:spPr>
        </p:sp>
        <p:sp>
          <p:nvSpPr>
            <p:cNvPr name="TextBox 10" id="10"/>
            <p:cNvSpPr txBox="true"/>
            <p:nvPr/>
          </p:nvSpPr>
          <p:spPr>
            <a:xfrm>
              <a:off x="0" y="-38100"/>
              <a:ext cx="802209" cy="2577796"/>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5400000">
            <a:off x="12809434" y="4808434"/>
            <a:ext cx="10287000" cy="670132"/>
            <a:chOff x="0" y="0"/>
            <a:chExt cx="2709333" cy="176496"/>
          </a:xfrm>
        </p:grpSpPr>
        <p:sp>
          <p:nvSpPr>
            <p:cNvPr name="Freeform 12" id="12"/>
            <p:cNvSpPr/>
            <p:nvPr/>
          </p:nvSpPr>
          <p:spPr>
            <a:xfrm flipH="false" flipV="false" rot="0">
              <a:off x="0" y="0"/>
              <a:ext cx="2709333" cy="176496"/>
            </a:xfrm>
            <a:custGeom>
              <a:avLst/>
              <a:gdLst/>
              <a:ahLst/>
              <a:cxnLst/>
              <a:rect r="r" b="b" t="t" l="l"/>
              <a:pathLst>
                <a:path h="176496" w="2709333">
                  <a:moveTo>
                    <a:pt x="0" y="0"/>
                  </a:moveTo>
                  <a:lnTo>
                    <a:pt x="2709333" y="0"/>
                  </a:lnTo>
                  <a:lnTo>
                    <a:pt x="2709333" y="176496"/>
                  </a:lnTo>
                  <a:lnTo>
                    <a:pt x="0" y="176496"/>
                  </a:lnTo>
                  <a:close/>
                </a:path>
              </a:pathLst>
            </a:custGeom>
            <a:solidFill>
              <a:srgbClr val="54DAFF"/>
            </a:solidFill>
          </p:spPr>
        </p:sp>
        <p:sp>
          <p:nvSpPr>
            <p:cNvPr name="TextBox 13" id="13"/>
            <p:cNvSpPr txBox="true"/>
            <p:nvPr/>
          </p:nvSpPr>
          <p:spPr>
            <a:xfrm>
              <a:off x="0" y="-38100"/>
              <a:ext cx="2709333" cy="214596"/>
            </a:xfrm>
            <a:prstGeom prst="rect">
              <a:avLst/>
            </a:prstGeom>
          </p:spPr>
          <p:txBody>
            <a:bodyPr anchor="ctr" rtlCol="false" tIns="50800" lIns="50800" bIns="50800" rIns="50800"/>
            <a:lstStyle/>
            <a:p>
              <a:pPr algn="ctr">
                <a:lnSpc>
                  <a:spcPts val="2659"/>
                </a:lnSpc>
              </a:pPr>
            </a:p>
          </p:txBody>
        </p:sp>
      </p:grpSp>
    </p:spTree>
  </p:cSld>
  <p:clrMapOvr>
    <a:masterClrMapping/>
  </p:clrMapOvr>
</p:sld>
</file>

<file path=ppt/slides/slide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0"/>
            <a:ext cx="3811562" cy="3436263"/>
            <a:chOff x="0" y="0"/>
            <a:chExt cx="1003868" cy="905024"/>
          </a:xfrm>
        </p:grpSpPr>
        <p:sp>
          <p:nvSpPr>
            <p:cNvPr name="Freeform 3" id="3"/>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54DAFF"/>
            </a:solidFill>
          </p:spPr>
        </p:sp>
        <p:sp>
          <p:nvSpPr>
            <p:cNvPr name="TextBox 4" id="4"/>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0" y="0"/>
            <a:ext cx="3363110" cy="3039341"/>
            <a:chOff x="0" y="0"/>
            <a:chExt cx="885757" cy="800485"/>
          </a:xfrm>
        </p:grpSpPr>
        <p:sp>
          <p:nvSpPr>
            <p:cNvPr name="Freeform 6" id="6"/>
            <p:cNvSpPr/>
            <p:nvPr/>
          </p:nvSpPr>
          <p:spPr>
            <a:xfrm flipH="false" flipV="false" rot="0">
              <a:off x="0" y="0"/>
              <a:ext cx="885757" cy="800485"/>
            </a:xfrm>
            <a:custGeom>
              <a:avLst/>
              <a:gdLst/>
              <a:ahLst/>
              <a:cxnLst/>
              <a:rect r="r" b="b" t="t" l="l"/>
              <a:pathLst>
                <a:path h="800485" w="885757">
                  <a:moveTo>
                    <a:pt x="0" y="0"/>
                  </a:moveTo>
                  <a:lnTo>
                    <a:pt x="885757" y="0"/>
                  </a:lnTo>
                  <a:lnTo>
                    <a:pt x="885757" y="800485"/>
                  </a:lnTo>
                  <a:lnTo>
                    <a:pt x="0" y="800485"/>
                  </a:lnTo>
                  <a:close/>
                </a:path>
              </a:pathLst>
            </a:custGeom>
            <a:solidFill>
              <a:srgbClr val="FFFFFF"/>
            </a:solidFill>
          </p:spPr>
        </p:sp>
        <p:sp>
          <p:nvSpPr>
            <p:cNvPr name="TextBox 7" id="7"/>
            <p:cNvSpPr txBox="true"/>
            <p:nvPr/>
          </p:nvSpPr>
          <p:spPr>
            <a:xfrm>
              <a:off x="0" y="-38100"/>
              <a:ext cx="885757" cy="838585"/>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14476438" y="0"/>
            <a:ext cx="3811562" cy="3436263"/>
            <a:chOff x="0" y="0"/>
            <a:chExt cx="1003868" cy="905024"/>
          </a:xfrm>
        </p:grpSpPr>
        <p:sp>
          <p:nvSpPr>
            <p:cNvPr name="Freeform 9" id="9"/>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249EE4"/>
            </a:solidFill>
          </p:spPr>
        </p:sp>
        <p:sp>
          <p:nvSpPr>
            <p:cNvPr name="TextBox 10" id="10"/>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14921883" y="0"/>
            <a:ext cx="3366117" cy="3039341"/>
            <a:chOff x="0" y="0"/>
            <a:chExt cx="886549" cy="800485"/>
          </a:xfrm>
        </p:grpSpPr>
        <p:sp>
          <p:nvSpPr>
            <p:cNvPr name="Freeform 12" id="12"/>
            <p:cNvSpPr/>
            <p:nvPr/>
          </p:nvSpPr>
          <p:spPr>
            <a:xfrm flipH="false" flipV="false" rot="0">
              <a:off x="0" y="0"/>
              <a:ext cx="886549" cy="800485"/>
            </a:xfrm>
            <a:custGeom>
              <a:avLst/>
              <a:gdLst/>
              <a:ahLst/>
              <a:cxnLst/>
              <a:rect r="r" b="b" t="t" l="l"/>
              <a:pathLst>
                <a:path h="800485" w="886549">
                  <a:moveTo>
                    <a:pt x="0" y="0"/>
                  </a:moveTo>
                  <a:lnTo>
                    <a:pt x="886549" y="0"/>
                  </a:lnTo>
                  <a:lnTo>
                    <a:pt x="886549" y="800485"/>
                  </a:lnTo>
                  <a:lnTo>
                    <a:pt x="0" y="800485"/>
                  </a:lnTo>
                  <a:close/>
                </a:path>
              </a:pathLst>
            </a:custGeom>
            <a:solidFill>
              <a:srgbClr val="FFFFFF"/>
            </a:solidFill>
          </p:spPr>
        </p:sp>
        <p:sp>
          <p:nvSpPr>
            <p:cNvPr name="TextBox 13" id="13"/>
            <p:cNvSpPr txBox="true"/>
            <p:nvPr/>
          </p:nvSpPr>
          <p:spPr>
            <a:xfrm>
              <a:off x="0" y="-38100"/>
              <a:ext cx="886549" cy="838585"/>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0">
            <a:off x="0" y="6850737"/>
            <a:ext cx="3811562" cy="3436263"/>
            <a:chOff x="0" y="0"/>
            <a:chExt cx="1003868" cy="905024"/>
          </a:xfrm>
        </p:grpSpPr>
        <p:sp>
          <p:nvSpPr>
            <p:cNvPr name="Freeform 15" id="15"/>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0078D4"/>
            </a:solidFill>
          </p:spPr>
        </p:sp>
        <p:sp>
          <p:nvSpPr>
            <p:cNvPr name="TextBox 16" id="16"/>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17" id="17"/>
          <p:cNvGrpSpPr/>
          <p:nvPr/>
        </p:nvGrpSpPr>
        <p:grpSpPr>
          <a:xfrm rot="0">
            <a:off x="0" y="7247659"/>
            <a:ext cx="3363110" cy="3039341"/>
            <a:chOff x="0" y="0"/>
            <a:chExt cx="885757" cy="800485"/>
          </a:xfrm>
        </p:grpSpPr>
        <p:sp>
          <p:nvSpPr>
            <p:cNvPr name="Freeform 18" id="18"/>
            <p:cNvSpPr/>
            <p:nvPr/>
          </p:nvSpPr>
          <p:spPr>
            <a:xfrm flipH="false" flipV="false" rot="0">
              <a:off x="0" y="0"/>
              <a:ext cx="885757" cy="800485"/>
            </a:xfrm>
            <a:custGeom>
              <a:avLst/>
              <a:gdLst/>
              <a:ahLst/>
              <a:cxnLst/>
              <a:rect r="r" b="b" t="t" l="l"/>
              <a:pathLst>
                <a:path h="800485" w="885757">
                  <a:moveTo>
                    <a:pt x="0" y="0"/>
                  </a:moveTo>
                  <a:lnTo>
                    <a:pt x="885757" y="0"/>
                  </a:lnTo>
                  <a:lnTo>
                    <a:pt x="885757" y="800485"/>
                  </a:lnTo>
                  <a:lnTo>
                    <a:pt x="0" y="800485"/>
                  </a:lnTo>
                  <a:close/>
                </a:path>
              </a:pathLst>
            </a:custGeom>
            <a:solidFill>
              <a:srgbClr val="FFFFFF"/>
            </a:solidFill>
          </p:spPr>
        </p:sp>
        <p:sp>
          <p:nvSpPr>
            <p:cNvPr name="TextBox 19" id="19"/>
            <p:cNvSpPr txBox="true"/>
            <p:nvPr/>
          </p:nvSpPr>
          <p:spPr>
            <a:xfrm>
              <a:off x="0" y="-38100"/>
              <a:ext cx="885757" cy="838585"/>
            </a:xfrm>
            <a:prstGeom prst="rect">
              <a:avLst/>
            </a:prstGeom>
          </p:spPr>
          <p:txBody>
            <a:bodyPr anchor="ctr" rtlCol="false" tIns="50800" lIns="50800" bIns="50800" rIns="50800"/>
            <a:lstStyle/>
            <a:p>
              <a:pPr algn="ctr">
                <a:lnSpc>
                  <a:spcPts val="2659"/>
                </a:lnSpc>
              </a:pPr>
            </a:p>
          </p:txBody>
        </p:sp>
      </p:grpSp>
      <p:grpSp>
        <p:nvGrpSpPr>
          <p:cNvPr name="Group 20" id="20"/>
          <p:cNvGrpSpPr/>
          <p:nvPr/>
        </p:nvGrpSpPr>
        <p:grpSpPr>
          <a:xfrm rot="0">
            <a:off x="14463907" y="6850737"/>
            <a:ext cx="3811562" cy="3436263"/>
            <a:chOff x="0" y="0"/>
            <a:chExt cx="1003868" cy="905024"/>
          </a:xfrm>
        </p:grpSpPr>
        <p:sp>
          <p:nvSpPr>
            <p:cNvPr name="Freeform 21" id="21"/>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034FA0"/>
            </a:solidFill>
          </p:spPr>
        </p:sp>
        <p:sp>
          <p:nvSpPr>
            <p:cNvPr name="TextBox 22" id="22"/>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23" id="23"/>
          <p:cNvGrpSpPr/>
          <p:nvPr/>
        </p:nvGrpSpPr>
        <p:grpSpPr>
          <a:xfrm rot="0">
            <a:off x="14912358" y="7247659"/>
            <a:ext cx="3363110" cy="3039341"/>
            <a:chOff x="0" y="0"/>
            <a:chExt cx="885757" cy="800485"/>
          </a:xfrm>
        </p:grpSpPr>
        <p:sp>
          <p:nvSpPr>
            <p:cNvPr name="Freeform 24" id="24"/>
            <p:cNvSpPr/>
            <p:nvPr/>
          </p:nvSpPr>
          <p:spPr>
            <a:xfrm flipH="false" flipV="false" rot="0">
              <a:off x="0" y="0"/>
              <a:ext cx="885757" cy="800485"/>
            </a:xfrm>
            <a:custGeom>
              <a:avLst/>
              <a:gdLst/>
              <a:ahLst/>
              <a:cxnLst/>
              <a:rect r="r" b="b" t="t" l="l"/>
              <a:pathLst>
                <a:path h="800485" w="885757">
                  <a:moveTo>
                    <a:pt x="0" y="0"/>
                  </a:moveTo>
                  <a:lnTo>
                    <a:pt x="885757" y="0"/>
                  </a:lnTo>
                  <a:lnTo>
                    <a:pt x="885757" y="800485"/>
                  </a:lnTo>
                  <a:lnTo>
                    <a:pt x="0" y="800485"/>
                  </a:lnTo>
                  <a:close/>
                </a:path>
              </a:pathLst>
            </a:custGeom>
            <a:solidFill>
              <a:srgbClr val="FFFFFF"/>
            </a:solidFill>
          </p:spPr>
        </p:sp>
        <p:sp>
          <p:nvSpPr>
            <p:cNvPr name="TextBox 25" id="25"/>
            <p:cNvSpPr txBox="true"/>
            <p:nvPr/>
          </p:nvSpPr>
          <p:spPr>
            <a:xfrm>
              <a:off x="0" y="-38100"/>
              <a:ext cx="885757" cy="838585"/>
            </a:xfrm>
            <a:prstGeom prst="rect">
              <a:avLst/>
            </a:prstGeom>
          </p:spPr>
          <p:txBody>
            <a:bodyPr anchor="ctr" rtlCol="false" tIns="50800" lIns="50800" bIns="50800" rIns="50800"/>
            <a:lstStyle/>
            <a:p>
              <a:pPr algn="ctr">
                <a:lnSpc>
                  <a:spcPts val="2659"/>
                </a:lnSpc>
              </a:pPr>
            </a:p>
          </p:txBody>
        </p:sp>
      </p:grpSp>
      <p:sp>
        <p:nvSpPr>
          <p:cNvPr name="TextBox 26" id="26"/>
          <p:cNvSpPr txBox="true"/>
          <p:nvPr/>
        </p:nvSpPr>
        <p:spPr>
          <a:xfrm rot="0">
            <a:off x="7830277" y="2524720"/>
            <a:ext cx="2627447" cy="1642110"/>
          </a:xfrm>
          <a:prstGeom prst="rect">
            <a:avLst/>
          </a:prstGeom>
        </p:spPr>
        <p:txBody>
          <a:bodyPr anchor="t" rtlCol="false" tIns="0" lIns="0" bIns="0" rIns="0">
            <a:spAutoFit/>
          </a:bodyPr>
          <a:lstStyle/>
          <a:p>
            <a:pPr algn="ctr" marL="0" indent="0" lvl="0">
              <a:lnSpc>
                <a:spcPts val="13439"/>
              </a:lnSpc>
              <a:spcBef>
                <a:spcPct val="0"/>
              </a:spcBef>
            </a:pPr>
            <a:r>
              <a:rPr lang="en-US" sz="9600">
                <a:solidFill>
                  <a:srgbClr val="000000"/>
                </a:solidFill>
                <a:latin typeface="Cerebri"/>
                <a:ea typeface="Cerebri"/>
                <a:cs typeface="Cerebri"/>
                <a:sym typeface="Cerebri"/>
              </a:rPr>
              <a:t>(Q1)</a:t>
            </a:r>
          </a:p>
        </p:txBody>
      </p:sp>
      <p:sp>
        <p:nvSpPr>
          <p:cNvPr name="TextBox 27" id="27"/>
          <p:cNvSpPr txBox="true"/>
          <p:nvPr/>
        </p:nvSpPr>
        <p:spPr>
          <a:xfrm rot="0">
            <a:off x="5201557" y="4243705"/>
            <a:ext cx="7884886" cy="1704340"/>
          </a:xfrm>
          <a:prstGeom prst="rect">
            <a:avLst/>
          </a:prstGeom>
        </p:spPr>
        <p:txBody>
          <a:bodyPr anchor="t" rtlCol="false" tIns="0" lIns="0" bIns="0" rIns="0">
            <a:spAutoFit/>
          </a:bodyPr>
          <a:lstStyle/>
          <a:p>
            <a:pPr algn="l" marL="0" indent="0" lvl="0">
              <a:lnSpc>
                <a:spcPts val="6859"/>
              </a:lnSpc>
              <a:spcBef>
                <a:spcPct val="0"/>
              </a:spcBef>
            </a:pPr>
            <a:r>
              <a:rPr lang="en-US" sz="4899">
                <a:solidFill>
                  <a:srgbClr val="000000"/>
                </a:solidFill>
                <a:latin typeface="Cerebri"/>
                <a:ea typeface="Cerebri"/>
                <a:cs typeface="Cerebri"/>
                <a:sym typeface="Cerebri"/>
              </a:rPr>
              <a:t>Where do you click to open the calendar shortcut?</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9886950"/>
          </a:xfrm>
          <a:custGeom>
            <a:avLst/>
            <a:gdLst/>
            <a:ahLst/>
            <a:cxnLst/>
            <a:rect r="r" b="b" t="t" l="l"/>
            <a:pathLst>
              <a:path h="9886950" w="18288000">
                <a:moveTo>
                  <a:pt x="0" y="0"/>
                </a:moveTo>
                <a:lnTo>
                  <a:pt x="18288000" y="0"/>
                </a:lnTo>
                <a:lnTo>
                  <a:pt x="18288000" y="9886950"/>
                </a:lnTo>
                <a:lnTo>
                  <a:pt x="0" y="9886950"/>
                </a:lnTo>
                <a:lnTo>
                  <a:pt x="0" y="0"/>
                </a:lnTo>
                <a:close/>
              </a:path>
            </a:pathLst>
          </a:custGeom>
          <a:blipFill>
            <a:blip r:embed="rId3"/>
            <a:stretch>
              <a:fillRect l="0" t="0" r="0" b="0"/>
            </a:stretch>
          </a:blipFill>
        </p:spPr>
      </p:sp>
      <p:sp>
        <p:nvSpPr>
          <p:cNvPr name="Freeform 3" id="3"/>
          <p:cNvSpPr/>
          <p:nvPr/>
        </p:nvSpPr>
        <p:spPr>
          <a:xfrm flipH="false" flipV="false" rot="0">
            <a:off x="14810098" y="-195493"/>
            <a:ext cx="1030665" cy="871405"/>
          </a:xfrm>
          <a:custGeom>
            <a:avLst/>
            <a:gdLst/>
            <a:ahLst/>
            <a:cxnLst/>
            <a:rect r="r" b="b" t="t" l="l"/>
            <a:pathLst>
              <a:path h="871405" w="1030665">
                <a:moveTo>
                  <a:pt x="0" y="0"/>
                </a:moveTo>
                <a:lnTo>
                  <a:pt x="1030666" y="0"/>
                </a:lnTo>
                <a:lnTo>
                  <a:pt x="1030666" y="871404"/>
                </a:lnTo>
                <a:lnTo>
                  <a:pt x="0" y="871404"/>
                </a:lnTo>
                <a:lnTo>
                  <a:pt x="0" y="0"/>
                </a:lnTo>
                <a:close/>
              </a:path>
            </a:pathLst>
          </a:custGeom>
          <a:blipFill>
            <a:blip r:embed="rId4"/>
            <a:stretch>
              <a:fillRect l="-180510" t="-265960" r="-308765" b="-331013"/>
            </a:stretch>
          </a:blipFill>
          <a:ln w="190500" cap="sq">
            <a:solidFill>
              <a:srgbClr val="E5231D"/>
            </a:solidFill>
            <a:prstDash val="solid"/>
            <a:miter/>
          </a:ln>
        </p:spPr>
      </p:sp>
      <p:grpSp>
        <p:nvGrpSpPr>
          <p:cNvPr name="Group 4" id="4"/>
          <p:cNvGrpSpPr/>
          <p:nvPr/>
        </p:nvGrpSpPr>
        <p:grpSpPr>
          <a:xfrm rot="-10800000">
            <a:off x="0" y="9886950"/>
            <a:ext cx="18288000" cy="388985"/>
            <a:chOff x="0" y="0"/>
            <a:chExt cx="4816593" cy="102449"/>
          </a:xfrm>
        </p:grpSpPr>
        <p:sp>
          <p:nvSpPr>
            <p:cNvPr name="Freeform 5" id="5"/>
            <p:cNvSpPr/>
            <p:nvPr/>
          </p:nvSpPr>
          <p:spPr>
            <a:xfrm flipH="false" flipV="false" rot="0">
              <a:off x="0" y="0"/>
              <a:ext cx="4816592" cy="102449"/>
            </a:xfrm>
            <a:custGeom>
              <a:avLst/>
              <a:gdLst/>
              <a:ahLst/>
              <a:cxnLst/>
              <a:rect r="r" b="b" t="t" l="l"/>
              <a:pathLst>
                <a:path h="102449" w="4816592">
                  <a:moveTo>
                    <a:pt x="0" y="0"/>
                  </a:moveTo>
                  <a:lnTo>
                    <a:pt x="4816592" y="0"/>
                  </a:lnTo>
                  <a:lnTo>
                    <a:pt x="4816592" y="102449"/>
                  </a:lnTo>
                  <a:lnTo>
                    <a:pt x="0" y="102449"/>
                  </a:lnTo>
                  <a:close/>
                </a:path>
              </a:pathLst>
            </a:custGeom>
            <a:gradFill rotWithShape="true">
              <a:gsLst>
                <a:gs pos="0">
                  <a:srgbClr val="54DAFF">
                    <a:alpha val="100000"/>
                  </a:srgbClr>
                </a:gs>
                <a:gs pos="33333">
                  <a:srgbClr val="249EE4">
                    <a:alpha val="100000"/>
                  </a:srgbClr>
                </a:gs>
                <a:gs pos="66667">
                  <a:srgbClr val="0078D4">
                    <a:alpha val="100000"/>
                  </a:srgbClr>
                </a:gs>
                <a:gs pos="100000">
                  <a:srgbClr val="034FA0">
                    <a:alpha val="100000"/>
                  </a:srgbClr>
                </a:gs>
              </a:gsLst>
              <a:lin ang="0"/>
            </a:gradFill>
          </p:spPr>
        </p:sp>
        <p:sp>
          <p:nvSpPr>
            <p:cNvPr name="TextBox 6" id="6"/>
            <p:cNvSpPr txBox="true"/>
            <p:nvPr/>
          </p:nvSpPr>
          <p:spPr>
            <a:xfrm>
              <a:off x="0" y="-38100"/>
              <a:ext cx="4816593" cy="140549"/>
            </a:xfrm>
            <a:prstGeom prst="rect">
              <a:avLst/>
            </a:prstGeom>
          </p:spPr>
          <p:txBody>
            <a:bodyPr anchor="ctr" rtlCol="false" tIns="50800" lIns="50800" bIns="50800" rIns="50800"/>
            <a:lstStyle/>
            <a:p>
              <a:pPr algn="ctr">
                <a:lnSpc>
                  <a:spcPts val="2659"/>
                </a:lnSpc>
              </a:pPr>
            </a:p>
          </p:txBody>
        </p:sp>
      </p:grpSp>
    </p:spTree>
  </p:cSld>
  <p:clrMapOvr>
    <a:masterClrMapping/>
  </p:clrMapOvr>
</p:sld>
</file>

<file path=ppt/slides/slide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0"/>
            <a:ext cx="3811562" cy="3436263"/>
            <a:chOff x="0" y="0"/>
            <a:chExt cx="1003868" cy="905024"/>
          </a:xfrm>
        </p:grpSpPr>
        <p:sp>
          <p:nvSpPr>
            <p:cNvPr name="Freeform 3" id="3"/>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54DAFF"/>
            </a:solidFill>
          </p:spPr>
        </p:sp>
        <p:sp>
          <p:nvSpPr>
            <p:cNvPr name="TextBox 4" id="4"/>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0" y="0"/>
            <a:ext cx="3363110" cy="3039341"/>
            <a:chOff x="0" y="0"/>
            <a:chExt cx="885757" cy="800485"/>
          </a:xfrm>
        </p:grpSpPr>
        <p:sp>
          <p:nvSpPr>
            <p:cNvPr name="Freeform 6" id="6"/>
            <p:cNvSpPr/>
            <p:nvPr/>
          </p:nvSpPr>
          <p:spPr>
            <a:xfrm flipH="false" flipV="false" rot="0">
              <a:off x="0" y="0"/>
              <a:ext cx="885757" cy="800485"/>
            </a:xfrm>
            <a:custGeom>
              <a:avLst/>
              <a:gdLst/>
              <a:ahLst/>
              <a:cxnLst/>
              <a:rect r="r" b="b" t="t" l="l"/>
              <a:pathLst>
                <a:path h="800485" w="885757">
                  <a:moveTo>
                    <a:pt x="0" y="0"/>
                  </a:moveTo>
                  <a:lnTo>
                    <a:pt x="885757" y="0"/>
                  </a:lnTo>
                  <a:lnTo>
                    <a:pt x="885757" y="800485"/>
                  </a:lnTo>
                  <a:lnTo>
                    <a:pt x="0" y="800485"/>
                  </a:lnTo>
                  <a:close/>
                </a:path>
              </a:pathLst>
            </a:custGeom>
            <a:solidFill>
              <a:srgbClr val="FFFFFF"/>
            </a:solidFill>
          </p:spPr>
        </p:sp>
        <p:sp>
          <p:nvSpPr>
            <p:cNvPr name="TextBox 7" id="7"/>
            <p:cNvSpPr txBox="true"/>
            <p:nvPr/>
          </p:nvSpPr>
          <p:spPr>
            <a:xfrm>
              <a:off x="0" y="-38100"/>
              <a:ext cx="885757" cy="838585"/>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14476438" y="0"/>
            <a:ext cx="3811562" cy="3436263"/>
            <a:chOff x="0" y="0"/>
            <a:chExt cx="1003868" cy="905024"/>
          </a:xfrm>
        </p:grpSpPr>
        <p:sp>
          <p:nvSpPr>
            <p:cNvPr name="Freeform 9" id="9"/>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249EE4"/>
            </a:solidFill>
          </p:spPr>
        </p:sp>
        <p:sp>
          <p:nvSpPr>
            <p:cNvPr name="TextBox 10" id="10"/>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14921883" y="0"/>
            <a:ext cx="3366117" cy="3039341"/>
            <a:chOff x="0" y="0"/>
            <a:chExt cx="886549" cy="800485"/>
          </a:xfrm>
        </p:grpSpPr>
        <p:sp>
          <p:nvSpPr>
            <p:cNvPr name="Freeform 12" id="12"/>
            <p:cNvSpPr/>
            <p:nvPr/>
          </p:nvSpPr>
          <p:spPr>
            <a:xfrm flipH="false" flipV="false" rot="0">
              <a:off x="0" y="0"/>
              <a:ext cx="886549" cy="800485"/>
            </a:xfrm>
            <a:custGeom>
              <a:avLst/>
              <a:gdLst/>
              <a:ahLst/>
              <a:cxnLst/>
              <a:rect r="r" b="b" t="t" l="l"/>
              <a:pathLst>
                <a:path h="800485" w="886549">
                  <a:moveTo>
                    <a:pt x="0" y="0"/>
                  </a:moveTo>
                  <a:lnTo>
                    <a:pt x="886549" y="0"/>
                  </a:lnTo>
                  <a:lnTo>
                    <a:pt x="886549" y="800485"/>
                  </a:lnTo>
                  <a:lnTo>
                    <a:pt x="0" y="800485"/>
                  </a:lnTo>
                  <a:close/>
                </a:path>
              </a:pathLst>
            </a:custGeom>
            <a:solidFill>
              <a:srgbClr val="FFFFFF"/>
            </a:solidFill>
          </p:spPr>
        </p:sp>
        <p:sp>
          <p:nvSpPr>
            <p:cNvPr name="TextBox 13" id="13"/>
            <p:cNvSpPr txBox="true"/>
            <p:nvPr/>
          </p:nvSpPr>
          <p:spPr>
            <a:xfrm>
              <a:off x="0" y="-38100"/>
              <a:ext cx="886549" cy="838585"/>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0">
            <a:off x="0" y="6850737"/>
            <a:ext cx="3811562" cy="3436263"/>
            <a:chOff x="0" y="0"/>
            <a:chExt cx="1003868" cy="905024"/>
          </a:xfrm>
        </p:grpSpPr>
        <p:sp>
          <p:nvSpPr>
            <p:cNvPr name="Freeform 15" id="15"/>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0078D4"/>
            </a:solidFill>
          </p:spPr>
        </p:sp>
        <p:sp>
          <p:nvSpPr>
            <p:cNvPr name="TextBox 16" id="16"/>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17" id="17"/>
          <p:cNvGrpSpPr/>
          <p:nvPr/>
        </p:nvGrpSpPr>
        <p:grpSpPr>
          <a:xfrm rot="0">
            <a:off x="0" y="7247659"/>
            <a:ext cx="3363110" cy="3039341"/>
            <a:chOff x="0" y="0"/>
            <a:chExt cx="885757" cy="800485"/>
          </a:xfrm>
        </p:grpSpPr>
        <p:sp>
          <p:nvSpPr>
            <p:cNvPr name="Freeform 18" id="18"/>
            <p:cNvSpPr/>
            <p:nvPr/>
          </p:nvSpPr>
          <p:spPr>
            <a:xfrm flipH="false" flipV="false" rot="0">
              <a:off x="0" y="0"/>
              <a:ext cx="885757" cy="800485"/>
            </a:xfrm>
            <a:custGeom>
              <a:avLst/>
              <a:gdLst/>
              <a:ahLst/>
              <a:cxnLst/>
              <a:rect r="r" b="b" t="t" l="l"/>
              <a:pathLst>
                <a:path h="800485" w="885757">
                  <a:moveTo>
                    <a:pt x="0" y="0"/>
                  </a:moveTo>
                  <a:lnTo>
                    <a:pt x="885757" y="0"/>
                  </a:lnTo>
                  <a:lnTo>
                    <a:pt x="885757" y="800485"/>
                  </a:lnTo>
                  <a:lnTo>
                    <a:pt x="0" y="800485"/>
                  </a:lnTo>
                  <a:close/>
                </a:path>
              </a:pathLst>
            </a:custGeom>
            <a:solidFill>
              <a:srgbClr val="FFFFFF"/>
            </a:solidFill>
          </p:spPr>
        </p:sp>
        <p:sp>
          <p:nvSpPr>
            <p:cNvPr name="TextBox 19" id="19"/>
            <p:cNvSpPr txBox="true"/>
            <p:nvPr/>
          </p:nvSpPr>
          <p:spPr>
            <a:xfrm>
              <a:off x="0" y="-38100"/>
              <a:ext cx="885757" cy="838585"/>
            </a:xfrm>
            <a:prstGeom prst="rect">
              <a:avLst/>
            </a:prstGeom>
          </p:spPr>
          <p:txBody>
            <a:bodyPr anchor="ctr" rtlCol="false" tIns="50800" lIns="50800" bIns="50800" rIns="50800"/>
            <a:lstStyle/>
            <a:p>
              <a:pPr algn="ctr">
                <a:lnSpc>
                  <a:spcPts val="2659"/>
                </a:lnSpc>
              </a:pPr>
            </a:p>
          </p:txBody>
        </p:sp>
      </p:grpSp>
      <p:grpSp>
        <p:nvGrpSpPr>
          <p:cNvPr name="Group 20" id="20"/>
          <p:cNvGrpSpPr/>
          <p:nvPr/>
        </p:nvGrpSpPr>
        <p:grpSpPr>
          <a:xfrm rot="0">
            <a:off x="14463907" y="6850737"/>
            <a:ext cx="3811562" cy="3436263"/>
            <a:chOff x="0" y="0"/>
            <a:chExt cx="1003868" cy="905024"/>
          </a:xfrm>
        </p:grpSpPr>
        <p:sp>
          <p:nvSpPr>
            <p:cNvPr name="Freeform 21" id="21"/>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034FA0"/>
            </a:solidFill>
          </p:spPr>
        </p:sp>
        <p:sp>
          <p:nvSpPr>
            <p:cNvPr name="TextBox 22" id="22"/>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23" id="23"/>
          <p:cNvGrpSpPr/>
          <p:nvPr/>
        </p:nvGrpSpPr>
        <p:grpSpPr>
          <a:xfrm rot="0">
            <a:off x="14912358" y="7247659"/>
            <a:ext cx="3363110" cy="3039341"/>
            <a:chOff x="0" y="0"/>
            <a:chExt cx="885757" cy="800485"/>
          </a:xfrm>
        </p:grpSpPr>
        <p:sp>
          <p:nvSpPr>
            <p:cNvPr name="Freeform 24" id="24"/>
            <p:cNvSpPr/>
            <p:nvPr/>
          </p:nvSpPr>
          <p:spPr>
            <a:xfrm flipH="false" flipV="false" rot="0">
              <a:off x="0" y="0"/>
              <a:ext cx="885757" cy="800485"/>
            </a:xfrm>
            <a:custGeom>
              <a:avLst/>
              <a:gdLst/>
              <a:ahLst/>
              <a:cxnLst/>
              <a:rect r="r" b="b" t="t" l="l"/>
              <a:pathLst>
                <a:path h="800485" w="885757">
                  <a:moveTo>
                    <a:pt x="0" y="0"/>
                  </a:moveTo>
                  <a:lnTo>
                    <a:pt x="885757" y="0"/>
                  </a:lnTo>
                  <a:lnTo>
                    <a:pt x="885757" y="800485"/>
                  </a:lnTo>
                  <a:lnTo>
                    <a:pt x="0" y="800485"/>
                  </a:lnTo>
                  <a:close/>
                </a:path>
              </a:pathLst>
            </a:custGeom>
            <a:solidFill>
              <a:srgbClr val="FFFFFF"/>
            </a:solidFill>
          </p:spPr>
        </p:sp>
        <p:sp>
          <p:nvSpPr>
            <p:cNvPr name="TextBox 25" id="25"/>
            <p:cNvSpPr txBox="true"/>
            <p:nvPr/>
          </p:nvSpPr>
          <p:spPr>
            <a:xfrm>
              <a:off x="0" y="-38100"/>
              <a:ext cx="885757" cy="838585"/>
            </a:xfrm>
            <a:prstGeom prst="rect">
              <a:avLst/>
            </a:prstGeom>
          </p:spPr>
          <p:txBody>
            <a:bodyPr anchor="ctr" rtlCol="false" tIns="50800" lIns="50800" bIns="50800" rIns="50800"/>
            <a:lstStyle/>
            <a:p>
              <a:pPr algn="ctr">
                <a:lnSpc>
                  <a:spcPts val="2659"/>
                </a:lnSpc>
              </a:pPr>
            </a:p>
          </p:txBody>
        </p:sp>
      </p:grpSp>
      <p:sp>
        <p:nvSpPr>
          <p:cNvPr name="TextBox 26" id="26"/>
          <p:cNvSpPr txBox="true"/>
          <p:nvPr/>
        </p:nvSpPr>
        <p:spPr>
          <a:xfrm rot="0">
            <a:off x="7830277" y="2524720"/>
            <a:ext cx="2627447" cy="1642110"/>
          </a:xfrm>
          <a:prstGeom prst="rect">
            <a:avLst/>
          </a:prstGeom>
        </p:spPr>
        <p:txBody>
          <a:bodyPr anchor="t" rtlCol="false" tIns="0" lIns="0" bIns="0" rIns="0">
            <a:spAutoFit/>
          </a:bodyPr>
          <a:lstStyle/>
          <a:p>
            <a:pPr algn="ctr" marL="0" indent="0" lvl="0">
              <a:lnSpc>
                <a:spcPts val="13439"/>
              </a:lnSpc>
              <a:spcBef>
                <a:spcPct val="0"/>
              </a:spcBef>
            </a:pPr>
            <a:r>
              <a:rPr lang="en-US" sz="9600">
                <a:solidFill>
                  <a:srgbClr val="000000"/>
                </a:solidFill>
                <a:latin typeface="Cerebri"/>
                <a:ea typeface="Cerebri"/>
                <a:cs typeface="Cerebri"/>
                <a:sym typeface="Cerebri"/>
              </a:rPr>
              <a:t>(Q2)</a:t>
            </a:r>
          </a:p>
        </p:txBody>
      </p:sp>
      <p:sp>
        <p:nvSpPr>
          <p:cNvPr name="TextBox 27" id="27"/>
          <p:cNvSpPr txBox="true"/>
          <p:nvPr/>
        </p:nvSpPr>
        <p:spPr>
          <a:xfrm rot="0">
            <a:off x="4417850" y="4243705"/>
            <a:ext cx="9452300" cy="1704340"/>
          </a:xfrm>
          <a:prstGeom prst="rect">
            <a:avLst/>
          </a:prstGeom>
        </p:spPr>
        <p:txBody>
          <a:bodyPr anchor="t" rtlCol="false" tIns="0" lIns="0" bIns="0" rIns="0">
            <a:spAutoFit/>
          </a:bodyPr>
          <a:lstStyle/>
          <a:p>
            <a:pPr algn="l" marL="0" indent="0" lvl="0">
              <a:lnSpc>
                <a:spcPts val="6859"/>
              </a:lnSpc>
              <a:spcBef>
                <a:spcPct val="0"/>
              </a:spcBef>
            </a:pPr>
            <a:r>
              <a:rPr lang="en-US" sz="4899">
                <a:solidFill>
                  <a:srgbClr val="000000"/>
                </a:solidFill>
                <a:latin typeface="Cerebri"/>
                <a:ea typeface="Cerebri"/>
                <a:cs typeface="Cerebri"/>
                <a:sym typeface="Cerebri"/>
              </a:rPr>
              <a:t>Click the area of the calendar shortcut that displays daily tasks.</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9858375"/>
          </a:xfrm>
          <a:custGeom>
            <a:avLst/>
            <a:gdLst/>
            <a:ahLst/>
            <a:cxnLst/>
            <a:rect r="r" b="b" t="t" l="l"/>
            <a:pathLst>
              <a:path h="9858375" w="18288000">
                <a:moveTo>
                  <a:pt x="0" y="0"/>
                </a:moveTo>
                <a:lnTo>
                  <a:pt x="18288000" y="0"/>
                </a:lnTo>
                <a:lnTo>
                  <a:pt x="18288000" y="9858375"/>
                </a:lnTo>
                <a:lnTo>
                  <a:pt x="0" y="9858375"/>
                </a:lnTo>
                <a:lnTo>
                  <a:pt x="0" y="0"/>
                </a:lnTo>
                <a:close/>
              </a:path>
            </a:pathLst>
          </a:custGeom>
          <a:blipFill>
            <a:blip r:embed="rId3"/>
            <a:stretch>
              <a:fillRect l="0" t="0" r="0" b="0"/>
            </a:stretch>
          </a:blipFill>
        </p:spPr>
      </p:sp>
      <p:sp>
        <p:nvSpPr>
          <p:cNvPr name="Freeform 3" id="3"/>
          <p:cNvSpPr/>
          <p:nvPr/>
        </p:nvSpPr>
        <p:spPr>
          <a:xfrm flipH="false" flipV="false" rot="0">
            <a:off x="15022387" y="3511552"/>
            <a:ext cx="3265613" cy="2023162"/>
          </a:xfrm>
          <a:custGeom>
            <a:avLst/>
            <a:gdLst/>
            <a:ahLst/>
            <a:cxnLst/>
            <a:rect r="r" b="b" t="t" l="l"/>
            <a:pathLst>
              <a:path h="2023162" w="3265613">
                <a:moveTo>
                  <a:pt x="0" y="0"/>
                </a:moveTo>
                <a:lnTo>
                  <a:pt x="3265613" y="0"/>
                </a:lnTo>
                <a:lnTo>
                  <a:pt x="3265613" y="2023162"/>
                </a:lnTo>
                <a:lnTo>
                  <a:pt x="0" y="2023162"/>
                </a:lnTo>
                <a:lnTo>
                  <a:pt x="0" y="0"/>
                </a:lnTo>
                <a:close/>
              </a:path>
            </a:pathLst>
          </a:custGeom>
          <a:blipFill>
            <a:blip r:embed="rId4"/>
            <a:stretch>
              <a:fillRect l="-132445" t="-195376" r="-84757" b="-216624"/>
            </a:stretch>
          </a:blipFill>
          <a:ln w="190500" cap="sq">
            <a:solidFill>
              <a:srgbClr val="E5231D"/>
            </a:solidFill>
            <a:prstDash val="solid"/>
            <a:miter/>
          </a:ln>
        </p:spPr>
      </p:sp>
      <p:grpSp>
        <p:nvGrpSpPr>
          <p:cNvPr name="Group 4" id="4"/>
          <p:cNvGrpSpPr/>
          <p:nvPr/>
        </p:nvGrpSpPr>
        <p:grpSpPr>
          <a:xfrm rot="-10800000">
            <a:off x="0" y="9886950"/>
            <a:ext cx="18288000" cy="388985"/>
            <a:chOff x="0" y="0"/>
            <a:chExt cx="4816593" cy="102449"/>
          </a:xfrm>
        </p:grpSpPr>
        <p:sp>
          <p:nvSpPr>
            <p:cNvPr name="Freeform 5" id="5"/>
            <p:cNvSpPr/>
            <p:nvPr/>
          </p:nvSpPr>
          <p:spPr>
            <a:xfrm flipH="false" flipV="false" rot="0">
              <a:off x="0" y="0"/>
              <a:ext cx="4816592" cy="102449"/>
            </a:xfrm>
            <a:custGeom>
              <a:avLst/>
              <a:gdLst/>
              <a:ahLst/>
              <a:cxnLst/>
              <a:rect r="r" b="b" t="t" l="l"/>
              <a:pathLst>
                <a:path h="102449" w="4816592">
                  <a:moveTo>
                    <a:pt x="0" y="0"/>
                  </a:moveTo>
                  <a:lnTo>
                    <a:pt x="4816592" y="0"/>
                  </a:lnTo>
                  <a:lnTo>
                    <a:pt x="4816592" y="102449"/>
                  </a:lnTo>
                  <a:lnTo>
                    <a:pt x="0" y="102449"/>
                  </a:lnTo>
                  <a:close/>
                </a:path>
              </a:pathLst>
            </a:custGeom>
            <a:gradFill rotWithShape="true">
              <a:gsLst>
                <a:gs pos="0">
                  <a:srgbClr val="54DAFF">
                    <a:alpha val="100000"/>
                  </a:srgbClr>
                </a:gs>
                <a:gs pos="33333">
                  <a:srgbClr val="249EE4">
                    <a:alpha val="100000"/>
                  </a:srgbClr>
                </a:gs>
                <a:gs pos="66667">
                  <a:srgbClr val="0078D4">
                    <a:alpha val="100000"/>
                  </a:srgbClr>
                </a:gs>
                <a:gs pos="100000">
                  <a:srgbClr val="034FA0">
                    <a:alpha val="100000"/>
                  </a:srgbClr>
                </a:gs>
              </a:gsLst>
              <a:lin ang="0"/>
            </a:gradFill>
          </p:spPr>
        </p:sp>
        <p:sp>
          <p:nvSpPr>
            <p:cNvPr name="TextBox 6" id="6"/>
            <p:cNvSpPr txBox="true"/>
            <p:nvPr/>
          </p:nvSpPr>
          <p:spPr>
            <a:xfrm>
              <a:off x="0" y="-38100"/>
              <a:ext cx="4816593" cy="140549"/>
            </a:xfrm>
            <a:prstGeom prst="rect">
              <a:avLst/>
            </a:prstGeom>
          </p:spPr>
          <p:txBody>
            <a:bodyPr anchor="ctr" rtlCol="false" tIns="50800" lIns="50800" bIns="50800" rIns="50800"/>
            <a:lstStyle/>
            <a:p>
              <a:pPr algn="ctr">
                <a:lnSpc>
                  <a:spcPts val="2659"/>
                </a:lnSpc>
              </a:pPr>
            </a:p>
          </p:txBody>
        </p:sp>
      </p:grpSp>
    </p:spTree>
  </p:cSld>
  <p:clrMapOvr>
    <a:masterClrMapping/>
  </p:clrMapOvr>
</p:sld>
</file>

<file path=ppt/slides/slide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0"/>
            <a:ext cx="3811562" cy="3436263"/>
            <a:chOff x="0" y="0"/>
            <a:chExt cx="1003868" cy="905024"/>
          </a:xfrm>
        </p:grpSpPr>
        <p:sp>
          <p:nvSpPr>
            <p:cNvPr name="Freeform 3" id="3"/>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54DAFF"/>
            </a:solidFill>
          </p:spPr>
        </p:sp>
        <p:sp>
          <p:nvSpPr>
            <p:cNvPr name="TextBox 4" id="4"/>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0" y="0"/>
            <a:ext cx="3363110" cy="3039341"/>
            <a:chOff x="0" y="0"/>
            <a:chExt cx="885757" cy="800485"/>
          </a:xfrm>
        </p:grpSpPr>
        <p:sp>
          <p:nvSpPr>
            <p:cNvPr name="Freeform 6" id="6"/>
            <p:cNvSpPr/>
            <p:nvPr/>
          </p:nvSpPr>
          <p:spPr>
            <a:xfrm flipH="false" flipV="false" rot="0">
              <a:off x="0" y="0"/>
              <a:ext cx="885757" cy="800485"/>
            </a:xfrm>
            <a:custGeom>
              <a:avLst/>
              <a:gdLst/>
              <a:ahLst/>
              <a:cxnLst/>
              <a:rect r="r" b="b" t="t" l="l"/>
              <a:pathLst>
                <a:path h="800485" w="885757">
                  <a:moveTo>
                    <a:pt x="0" y="0"/>
                  </a:moveTo>
                  <a:lnTo>
                    <a:pt x="885757" y="0"/>
                  </a:lnTo>
                  <a:lnTo>
                    <a:pt x="885757" y="800485"/>
                  </a:lnTo>
                  <a:lnTo>
                    <a:pt x="0" y="800485"/>
                  </a:lnTo>
                  <a:close/>
                </a:path>
              </a:pathLst>
            </a:custGeom>
            <a:solidFill>
              <a:srgbClr val="FFFFFF"/>
            </a:solidFill>
          </p:spPr>
        </p:sp>
        <p:sp>
          <p:nvSpPr>
            <p:cNvPr name="TextBox 7" id="7"/>
            <p:cNvSpPr txBox="true"/>
            <p:nvPr/>
          </p:nvSpPr>
          <p:spPr>
            <a:xfrm>
              <a:off x="0" y="-38100"/>
              <a:ext cx="885757" cy="838585"/>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14476438" y="0"/>
            <a:ext cx="3811562" cy="3436263"/>
            <a:chOff x="0" y="0"/>
            <a:chExt cx="1003868" cy="905024"/>
          </a:xfrm>
        </p:grpSpPr>
        <p:sp>
          <p:nvSpPr>
            <p:cNvPr name="Freeform 9" id="9"/>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249EE4"/>
            </a:solidFill>
          </p:spPr>
        </p:sp>
        <p:sp>
          <p:nvSpPr>
            <p:cNvPr name="TextBox 10" id="10"/>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14921883" y="0"/>
            <a:ext cx="3366117" cy="3039341"/>
            <a:chOff x="0" y="0"/>
            <a:chExt cx="886549" cy="800485"/>
          </a:xfrm>
        </p:grpSpPr>
        <p:sp>
          <p:nvSpPr>
            <p:cNvPr name="Freeform 12" id="12"/>
            <p:cNvSpPr/>
            <p:nvPr/>
          </p:nvSpPr>
          <p:spPr>
            <a:xfrm flipH="false" flipV="false" rot="0">
              <a:off x="0" y="0"/>
              <a:ext cx="886549" cy="800485"/>
            </a:xfrm>
            <a:custGeom>
              <a:avLst/>
              <a:gdLst/>
              <a:ahLst/>
              <a:cxnLst/>
              <a:rect r="r" b="b" t="t" l="l"/>
              <a:pathLst>
                <a:path h="800485" w="886549">
                  <a:moveTo>
                    <a:pt x="0" y="0"/>
                  </a:moveTo>
                  <a:lnTo>
                    <a:pt x="886549" y="0"/>
                  </a:lnTo>
                  <a:lnTo>
                    <a:pt x="886549" y="800485"/>
                  </a:lnTo>
                  <a:lnTo>
                    <a:pt x="0" y="800485"/>
                  </a:lnTo>
                  <a:close/>
                </a:path>
              </a:pathLst>
            </a:custGeom>
            <a:solidFill>
              <a:srgbClr val="FFFFFF"/>
            </a:solidFill>
          </p:spPr>
        </p:sp>
        <p:sp>
          <p:nvSpPr>
            <p:cNvPr name="TextBox 13" id="13"/>
            <p:cNvSpPr txBox="true"/>
            <p:nvPr/>
          </p:nvSpPr>
          <p:spPr>
            <a:xfrm>
              <a:off x="0" y="-38100"/>
              <a:ext cx="886549" cy="838585"/>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0">
            <a:off x="0" y="6850737"/>
            <a:ext cx="3811562" cy="3436263"/>
            <a:chOff x="0" y="0"/>
            <a:chExt cx="1003868" cy="905024"/>
          </a:xfrm>
        </p:grpSpPr>
        <p:sp>
          <p:nvSpPr>
            <p:cNvPr name="Freeform 15" id="15"/>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0078D4"/>
            </a:solidFill>
          </p:spPr>
        </p:sp>
        <p:sp>
          <p:nvSpPr>
            <p:cNvPr name="TextBox 16" id="16"/>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17" id="17"/>
          <p:cNvGrpSpPr/>
          <p:nvPr/>
        </p:nvGrpSpPr>
        <p:grpSpPr>
          <a:xfrm rot="0">
            <a:off x="0" y="7247659"/>
            <a:ext cx="3363110" cy="3039341"/>
            <a:chOff x="0" y="0"/>
            <a:chExt cx="885757" cy="800485"/>
          </a:xfrm>
        </p:grpSpPr>
        <p:sp>
          <p:nvSpPr>
            <p:cNvPr name="Freeform 18" id="18"/>
            <p:cNvSpPr/>
            <p:nvPr/>
          </p:nvSpPr>
          <p:spPr>
            <a:xfrm flipH="false" flipV="false" rot="0">
              <a:off x="0" y="0"/>
              <a:ext cx="885757" cy="800485"/>
            </a:xfrm>
            <a:custGeom>
              <a:avLst/>
              <a:gdLst/>
              <a:ahLst/>
              <a:cxnLst/>
              <a:rect r="r" b="b" t="t" l="l"/>
              <a:pathLst>
                <a:path h="800485" w="885757">
                  <a:moveTo>
                    <a:pt x="0" y="0"/>
                  </a:moveTo>
                  <a:lnTo>
                    <a:pt x="885757" y="0"/>
                  </a:lnTo>
                  <a:lnTo>
                    <a:pt x="885757" y="800485"/>
                  </a:lnTo>
                  <a:lnTo>
                    <a:pt x="0" y="800485"/>
                  </a:lnTo>
                  <a:close/>
                </a:path>
              </a:pathLst>
            </a:custGeom>
            <a:solidFill>
              <a:srgbClr val="FFFFFF"/>
            </a:solidFill>
          </p:spPr>
        </p:sp>
        <p:sp>
          <p:nvSpPr>
            <p:cNvPr name="TextBox 19" id="19"/>
            <p:cNvSpPr txBox="true"/>
            <p:nvPr/>
          </p:nvSpPr>
          <p:spPr>
            <a:xfrm>
              <a:off x="0" y="-38100"/>
              <a:ext cx="885757" cy="838585"/>
            </a:xfrm>
            <a:prstGeom prst="rect">
              <a:avLst/>
            </a:prstGeom>
          </p:spPr>
          <p:txBody>
            <a:bodyPr anchor="ctr" rtlCol="false" tIns="50800" lIns="50800" bIns="50800" rIns="50800"/>
            <a:lstStyle/>
            <a:p>
              <a:pPr algn="ctr">
                <a:lnSpc>
                  <a:spcPts val="2659"/>
                </a:lnSpc>
              </a:pPr>
            </a:p>
          </p:txBody>
        </p:sp>
      </p:grpSp>
      <p:grpSp>
        <p:nvGrpSpPr>
          <p:cNvPr name="Group 20" id="20"/>
          <p:cNvGrpSpPr/>
          <p:nvPr/>
        </p:nvGrpSpPr>
        <p:grpSpPr>
          <a:xfrm rot="0">
            <a:off x="14463907" y="6850737"/>
            <a:ext cx="3811562" cy="3436263"/>
            <a:chOff x="0" y="0"/>
            <a:chExt cx="1003868" cy="905024"/>
          </a:xfrm>
        </p:grpSpPr>
        <p:sp>
          <p:nvSpPr>
            <p:cNvPr name="Freeform 21" id="21"/>
            <p:cNvSpPr/>
            <p:nvPr/>
          </p:nvSpPr>
          <p:spPr>
            <a:xfrm flipH="false" flipV="false" rot="0">
              <a:off x="0" y="0"/>
              <a:ext cx="1003868" cy="905024"/>
            </a:xfrm>
            <a:custGeom>
              <a:avLst/>
              <a:gdLst/>
              <a:ahLst/>
              <a:cxnLst/>
              <a:rect r="r" b="b" t="t" l="l"/>
              <a:pathLst>
                <a:path h="905024" w="1003868">
                  <a:moveTo>
                    <a:pt x="0" y="0"/>
                  </a:moveTo>
                  <a:lnTo>
                    <a:pt x="1003868" y="0"/>
                  </a:lnTo>
                  <a:lnTo>
                    <a:pt x="1003868" y="905024"/>
                  </a:lnTo>
                  <a:lnTo>
                    <a:pt x="0" y="905024"/>
                  </a:lnTo>
                  <a:close/>
                </a:path>
              </a:pathLst>
            </a:custGeom>
            <a:solidFill>
              <a:srgbClr val="034FA0"/>
            </a:solidFill>
          </p:spPr>
        </p:sp>
        <p:sp>
          <p:nvSpPr>
            <p:cNvPr name="TextBox 22" id="22"/>
            <p:cNvSpPr txBox="true"/>
            <p:nvPr/>
          </p:nvSpPr>
          <p:spPr>
            <a:xfrm>
              <a:off x="0" y="-38100"/>
              <a:ext cx="1003868" cy="943124"/>
            </a:xfrm>
            <a:prstGeom prst="rect">
              <a:avLst/>
            </a:prstGeom>
          </p:spPr>
          <p:txBody>
            <a:bodyPr anchor="ctr" rtlCol="false" tIns="50800" lIns="50800" bIns="50800" rIns="50800"/>
            <a:lstStyle/>
            <a:p>
              <a:pPr algn="ctr">
                <a:lnSpc>
                  <a:spcPts val="2659"/>
                </a:lnSpc>
              </a:pPr>
            </a:p>
          </p:txBody>
        </p:sp>
      </p:grpSp>
      <p:grpSp>
        <p:nvGrpSpPr>
          <p:cNvPr name="Group 23" id="23"/>
          <p:cNvGrpSpPr/>
          <p:nvPr/>
        </p:nvGrpSpPr>
        <p:grpSpPr>
          <a:xfrm rot="0">
            <a:off x="14912358" y="7247659"/>
            <a:ext cx="3363110" cy="3039341"/>
            <a:chOff x="0" y="0"/>
            <a:chExt cx="885757" cy="800485"/>
          </a:xfrm>
        </p:grpSpPr>
        <p:sp>
          <p:nvSpPr>
            <p:cNvPr name="Freeform 24" id="24"/>
            <p:cNvSpPr/>
            <p:nvPr/>
          </p:nvSpPr>
          <p:spPr>
            <a:xfrm flipH="false" flipV="false" rot="0">
              <a:off x="0" y="0"/>
              <a:ext cx="885757" cy="800485"/>
            </a:xfrm>
            <a:custGeom>
              <a:avLst/>
              <a:gdLst/>
              <a:ahLst/>
              <a:cxnLst/>
              <a:rect r="r" b="b" t="t" l="l"/>
              <a:pathLst>
                <a:path h="800485" w="885757">
                  <a:moveTo>
                    <a:pt x="0" y="0"/>
                  </a:moveTo>
                  <a:lnTo>
                    <a:pt x="885757" y="0"/>
                  </a:lnTo>
                  <a:lnTo>
                    <a:pt x="885757" y="800485"/>
                  </a:lnTo>
                  <a:lnTo>
                    <a:pt x="0" y="800485"/>
                  </a:lnTo>
                  <a:close/>
                </a:path>
              </a:pathLst>
            </a:custGeom>
            <a:solidFill>
              <a:srgbClr val="FFFFFF"/>
            </a:solidFill>
          </p:spPr>
        </p:sp>
        <p:sp>
          <p:nvSpPr>
            <p:cNvPr name="TextBox 25" id="25"/>
            <p:cNvSpPr txBox="true"/>
            <p:nvPr/>
          </p:nvSpPr>
          <p:spPr>
            <a:xfrm>
              <a:off x="0" y="-38100"/>
              <a:ext cx="885757" cy="838585"/>
            </a:xfrm>
            <a:prstGeom prst="rect">
              <a:avLst/>
            </a:prstGeom>
          </p:spPr>
          <p:txBody>
            <a:bodyPr anchor="ctr" rtlCol="false" tIns="50800" lIns="50800" bIns="50800" rIns="50800"/>
            <a:lstStyle/>
            <a:p>
              <a:pPr algn="ctr">
                <a:lnSpc>
                  <a:spcPts val="2659"/>
                </a:lnSpc>
              </a:pPr>
            </a:p>
          </p:txBody>
        </p:sp>
      </p:grpSp>
      <p:sp>
        <p:nvSpPr>
          <p:cNvPr name="TextBox 26" id="26"/>
          <p:cNvSpPr txBox="true"/>
          <p:nvPr/>
        </p:nvSpPr>
        <p:spPr>
          <a:xfrm rot="0">
            <a:off x="7830277" y="2524720"/>
            <a:ext cx="2627447" cy="1642110"/>
          </a:xfrm>
          <a:prstGeom prst="rect">
            <a:avLst/>
          </a:prstGeom>
        </p:spPr>
        <p:txBody>
          <a:bodyPr anchor="t" rtlCol="false" tIns="0" lIns="0" bIns="0" rIns="0">
            <a:spAutoFit/>
          </a:bodyPr>
          <a:lstStyle/>
          <a:p>
            <a:pPr algn="ctr" marL="0" indent="0" lvl="0">
              <a:lnSpc>
                <a:spcPts val="13439"/>
              </a:lnSpc>
              <a:spcBef>
                <a:spcPct val="0"/>
              </a:spcBef>
            </a:pPr>
            <a:r>
              <a:rPr lang="en-US" sz="9600">
                <a:solidFill>
                  <a:srgbClr val="000000"/>
                </a:solidFill>
                <a:latin typeface="Cerebri"/>
                <a:ea typeface="Cerebri"/>
                <a:cs typeface="Cerebri"/>
                <a:sym typeface="Cerebri"/>
              </a:rPr>
              <a:t>(Q3)</a:t>
            </a:r>
          </a:p>
        </p:txBody>
      </p:sp>
      <p:sp>
        <p:nvSpPr>
          <p:cNvPr name="TextBox 27" id="27"/>
          <p:cNvSpPr txBox="true"/>
          <p:nvPr/>
        </p:nvSpPr>
        <p:spPr>
          <a:xfrm rot="0">
            <a:off x="4242848" y="4243705"/>
            <a:ext cx="9802305" cy="1704340"/>
          </a:xfrm>
          <a:prstGeom prst="rect">
            <a:avLst/>
          </a:prstGeom>
        </p:spPr>
        <p:txBody>
          <a:bodyPr anchor="t" rtlCol="false" tIns="0" lIns="0" bIns="0" rIns="0">
            <a:spAutoFit/>
          </a:bodyPr>
          <a:lstStyle/>
          <a:p>
            <a:pPr algn="l" marL="0" indent="0" lvl="0">
              <a:lnSpc>
                <a:spcPts val="6859"/>
              </a:lnSpc>
              <a:spcBef>
                <a:spcPct val="0"/>
              </a:spcBef>
            </a:pPr>
            <a:r>
              <a:rPr lang="en-US" sz="4899">
                <a:solidFill>
                  <a:srgbClr val="000000"/>
                </a:solidFill>
                <a:latin typeface="Cerebri"/>
                <a:ea typeface="Cerebri"/>
                <a:cs typeface="Cerebri"/>
                <a:sym typeface="Cerebri"/>
              </a:rPr>
              <a:t>Where in the calendar shortcut do you click to add a new task?</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DAGOTr8SUx4</dc:identifier>
  <dcterms:modified xsi:type="dcterms:W3CDTF">2011-08-01T06:04:30Z</dcterms:modified>
  <cp:revision>1</cp:revision>
  <dc:title>New Outlook In-Person Training Slides</dc:title>
</cp:coreProperties>
</file>